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1" r:id="rId4"/>
    <p:sldId id="301" r:id="rId5"/>
    <p:sldId id="260" r:id="rId6"/>
    <p:sldId id="261" r:id="rId7"/>
    <p:sldId id="262" r:id="rId8"/>
    <p:sldId id="280" r:id="rId9"/>
    <p:sldId id="292" r:id="rId10"/>
    <p:sldId id="295" r:id="rId11"/>
    <p:sldId id="264" r:id="rId12"/>
    <p:sldId id="265" r:id="rId13"/>
    <p:sldId id="266" r:id="rId14"/>
    <p:sldId id="267" r:id="rId15"/>
    <p:sldId id="293" r:id="rId16"/>
    <p:sldId id="294" r:id="rId17"/>
    <p:sldId id="302" r:id="rId18"/>
    <p:sldId id="297" r:id="rId19"/>
    <p:sldId id="299" r:id="rId20"/>
    <p:sldId id="303" r:id="rId21"/>
    <p:sldId id="290" r:id="rId22"/>
    <p:sldId id="258" r:id="rId23"/>
    <p:sldId id="288" r:id="rId24"/>
    <p:sldId id="291" r:id="rId25"/>
    <p:sldId id="276" r:id="rId26"/>
    <p:sldId id="304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  <a:srgbClr val="1C755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 autoAdjust="0"/>
    <p:restoredTop sz="94660"/>
  </p:normalViewPr>
  <p:slideViewPr>
    <p:cSldViewPr>
      <p:cViewPr varScale="1">
        <p:scale>
          <a:sx n="67" d="100"/>
          <a:sy n="67" d="100"/>
        </p:scale>
        <p:origin x="4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A510-DC95-4E01-B36C-10C0FD8D8BA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08A21-3977-4F1C-9846-2F7E6186D1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08A21-3977-4F1C-9846-2F7E6186D1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3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08A21-3977-4F1C-9846-2F7E6186D1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9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08A21-3977-4F1C-9846-2F7E6186D1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8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3" Type="http://schemas.openxmlformats.org/officeDocument/2006/relationships/image" Target="../media/image8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197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19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5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3.png"/><Relationship Id="rId5" Type="http://schemas.openxmlformats.org/officeDocument/2006/relationships/image" Target="../media/image239.png"/><Relationship Id="rId15" Type="http://schemas.openxmlformats.org/officeDocument/2006/relationships/image" Target="../media/image247.png"/><Relationship Id="rId10" Type="http://schemas.openxmlformats.org/officeDocument/2006/relationships/image" Target="../media/image225.png"/><Relationship Id="rId4" Type="http://schemas.openxmlformats.org/officeDocument/2006/relationships/image" Target="../media/image238.png"/><Relationship Id="rId9" Type="http://schemas.openxmlformats.org/officeDocument/2006/relationships/image" Target="../media/image197.png"/><Relationship Id="rId14" Type="http://schemas.openxmlformats.org/officeDocument/2006/relationships/image" Target="../media/image246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1.png"/><Relationship Id="rId21" Type="http://schemas.openxmlformats.org/officeDocument/2006/relationships/image" Target="../media/image266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63" Type="http://schemas.openxmlformats.org/officeDocument/2006/relationships/image" Target="../media/image308.png"/><Relationship Id="rId68" Type="http://schemas.openxmlformats.org/officeDocument/2006/relationships/image" Target="../media/image313.png"/><Relationship Id="rId84" Type="http://schemas.openxmlformats.org/officeDocument/2006/relationships/image" Target="../media/image329.png"/><Relationship Id="rId89" Type="http://schemas.openxmlformats.org/officeDocument/2006/relationships/image" Target="../media/image225.png"/><Relationship Id="rId16" Type="http://schemas.openxmlformats.org/officeDocument/2006/relationships/image" Target="../media/image261.png"/><Relationship Id="rId11" Type="http://schemas.openxmlformats.org/officeDocument/2006/relationships/image" Target="../media/image256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74" Type="http://schemas.openxmlformats.org/officeDocument/2006/relationships/image" Target="../media/image319.png"/><Relationship Id="rId79" Type="http://schemas.openxmlformats.org/officeDocument/2006/relationships/image" Target="../media/image324.png"/><Relationship Id="rId5" Type="http://schemas.openxmlformats.org/officeDocument/2006/relationships/image" Target="../media/image250.png"/><Relationship Id="rId90" Type="http://schemas.openxmlformats.org/officeDocument/2006/relationships/image" Target="../media/image333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64" Type="http://schemas.openxmlformats.org/officeDocument/2006/relationships/image" Target="../media/image309.png"/><Relationship Id="rId69" Type="http://schemas.openxmlformats.org/officeDocument/2006/relationships/image" Target="../media/image314.png"/><Relationship Id="rId77" Type="http://schemas.openxmlformats.org/officeDocument/2006/relationships/image" Target="../media/image322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72" Type="http://schemas.openxmlformats.org/officeDocument/2006/relationships/image" Target="../media/image317.png"/><Relationship Id="rId80" Type="http://schemas.openxmlformats.org/officeDocument/2006/relationships/image" Target="../media/image325.png"/><Relationship Id="rId85" Type="http://schemas.openxmlformats.org/officeDocument/2006/relationships/image" Target="../media/image330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67" Type="http://schemas.openxmlformats.org/officeDocument/2006/relationships/image" Target="../media/image312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62" Type="http://schemas.openxmlformats.org/officeDocument/2006/relationships/image" Target="../media/image307.png"/><Relationship Id="rId70" Type="http://schemas.openxmlformats.org/officeDocument/2006/relationships/image" Target="../media/image315.png"/><Relationship Id="rId75" Type="http://schemas.openxmlformats.org/officeDocument/2006/relationships/image" Target="../media/image320.png"/><Relationship Id="rId83" Type="http://schemas.openxmlformats.org/officeDocument/2006/relationships/image" Target="../media/image328.png"/><Relationship Id="rId88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65" Type="http://schemas.openxmlformats.org/officeDocument/2006/relationships/image" Target="../media/image310.png"/><Relationship Id="rId73" Type="http://schemas.openxmlformats.org/officeDocument/2006/relationships/image" Target="../media/image318.png"/><Relationship Id="rId78" Type="http://schemas.openxmlformats.org/officeDocument/2006/relationships/image" Target="../media/image323.png"/><Relationship Id="rId81" Type="http://schemas.openxmlformats.org/officeDocument/2006/relationships/image" Target="../media/image326.png"/><Relationship Id="rId86" Type="http://schemas.openxmlformats.org/officeDocument/2006/relationships/image" Target="../media/image331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9" Type="http://schemas.openxmlformats.org/officeDocument/2006/relationships/image" Target="../media/image284.png"/><Relationship Id="rId34" Type="http://schemas.openxmlformats.org/officeDocument/2006/relationships/image" Target="../media/image279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6" Type="http://schemas.openxmlformats.org/officeDocument/2006/relationships/image" Target="../media/image321.png"/><Relationship Id="rId7" Type="http://schemas.openxmlformats.org/officeDocument/2006/relationships/image" Target="../media/image252.png"/><Relationship Id="rId71" Type="http://schemas.openxmlformats.org/officeDocument/2006/relationships/image" Target="../media/image316.png"/><Relationship Id="rId2" Type="http://schemas.openxmlformats.org/officeDocument/2006/relationships/image" Target="../media/image8.png"/><Relationship Id="rId29" Type="http://schemas.openxmlformats.org/officeDocument/2006/relationships/image" Target="../media/image274.png"/><Relationship Id="rId24" Type="http://schemas.openxmlformats.org/officeDocument/2006/relationships/image" Target="../media/image269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66" Type="http://schemas.openxmlformats.org/officeDocument/2006/relationships/image" Target="../media/image311.png"/><Relationship Id="rId87" Type="http://schemas.openxmlformats.org/officeDocument/2006/relationships/image" Target="../media/image332.png"/><Relationship Id="rId61" Type="http://schemas.openxmlformats.org/officeDocument/2006/relationships/image" Target="../media/image306.png"/><Relationship Id="rId82" Type="http://schemas.openxmlformats.org/officeDocument/2006/relationships/image" Target="../media/image327.png"/><Relationship Id="rId19" Type="http://schemas.openxmlformats.org/officeDocument/2006/relationships/image" Target="../media/image2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3" Type="http://schemas.openxmlformats.org/officeDocument/2006/relationships/image" Target="../media/image335.png"/><Relationship Id="rId21" Type="http://schemas.openxmlformats.org/officeDocument/2006/relationships/image" Target="../media/image197.png"/><Relationship Id="rId7" Type="http://schemas.openxmlformats.org/officeDocument/2006/relationships/image" Target="../media/image339.png"/><Relationship Id="rId12" Type="http://schemas.openxmlformats.org/officeDocument/2006/relationships/image" Target="../media/image8.png"/><Relationship Id="rId17" Type="http://schemas.openxmlformats.org/officeDocument/2006/relationships/image" Target="../media/image348.png"/><Relationship Id="rId25" Type="http://schemas.openxmlformats.org/officeDocument/2006/relationships/image" Target="../media/image355.png"/><Relationship Id="rId2" Type="http://schemas.openxmlformats.org/officeDocument/2006/relationships/image" Target="../media/image334.png"/><Relationship Id="rId16" Type="http://schemas.openxmlformats.org/officeDocument/2006/relationships/image" Target="../media/image347.png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24" Type="http://schemas.openxmlformats.org/officeDocument/2006/relationships/image" Target="../media/image354.png"/><Relationship Id="rId5" Type="http://schemas.openxmlformats.org/officeDocument/2006/relationships/image" Target="../media/image337.png"/><Relationship Id="rId15" Type="http://schemas.openxmlformats.org/officeDocument/2006/relationships/image" Target="../media/image346.png"/><Relationship Id="rId23" Type="http://schemas.openxmlformats.org/officeDocument/2006/relationships/image" Target="../media/image353.png"/><Relationship Id="rId10" Type="http://schemas.openxmlformats.org/officeDocument/2006/relationships/image" Target="../media/image342.png"/><Relationship Id="rId19" Type="http://schemas.openxmlformats.org/officeDocument/2006/relationships/image" Target="../media/image350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5.png"/><Relationship Id="rId22" Type="http://schemas.openxmlformats.org/officeDocument/2006/relationships/image" Target="../media/image35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26" Type="http://schemas.openxmlformats.org/officeDocument/2006/relationships/image" Target="../media/image378.png"/><Relationship Id="rId3" Type="http://schemas.openxmlformats.org/officeDocument/2006/relationships/image" Target="../media/image356.png"/><Relationship Id="rId21" Type="http://schemas.openxmlformats.org/officeDocument/2006/relationships/image" Target="../media/image37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5" Type="http://schemas.openxmlformats.org/officeDocument/2006/relationships/image" Target="../media/image377.png"/><Relationship Id="rId33" Type="http://schemas.openxmlformats.org/officeDocument/2006/relationships/image" Target="../media/image3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24" Type="http://schemas.openxmlformats.org/officeDocument/2006/relationships/image" Target="../media/image376.png"/><Relationship Id="rId32" Type="http://schemas.openxmlformats.org/officeDocument/2006/relationships/image" Target="../media/image383.png"/><Relationship Id="rId5" Type="http://schemas.openxmlformats.org/officeDocument/2006/relationships/image" Target="../media/image8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28" Type="http://schemas.openxmlformats.org/officeDocument/2006/relationships/image" Target="../media/image380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31" Type="http://schemas.openxmlformats.org/officeDocument/2006/relationships/image" Target="../media/image382.png"/><Relationship Id="rId4" Type="http://schemas.openxmlformats.org/officeDocument/2006/relationships/image" Target="../media/image357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Relationship Id="rId27" Type="http://schemas.openxmlformats.org/officeDocument/2006/relationships/image" Target="../media/image379.png"/><Relationship Id="rId30" Type="http://schemas.openxmlformats.org/officeDocument/2006/relationships/image" Target="../media/image381.png"/><Relationship Id="rId8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1.png"/><Relationship Id="rId3" Type="http://schemas.openxmlformats.org/officeDocument/2006/relationships/image" Target="../media/image385.png"/><Relationship Id="rId7" Type="http://schemas.openxmlformats.org/officeDocument/2006/relationships/image" Target="../media/image384.png"/><Relationship Id="rId12" Type="http://schemas.openxmlformats.org/officeDocument/2006/relationships/image" Target="../media/image3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97.png"/><Relationship Id="rId5" Type="http://schemas.openxmlformats.org/officeDocument/2006/relationships/image" Target="../media/image387.png"/><Relationship Id="rId15" Type="http://schemas.openxmlformats.org/officeDocument/2006/relationships/image" Target="../media/image393.png"/><Relationship Id="rId10" Type="http://schemas.openxmlformats.org/officeDocument/2006/relationships/image" Target="../media/image390.png"/><Relationship Id="rId4" Type="http://schemas.openxmlformats.org/officeDocument/2006/relationships/image" Target="../media/image386.png"/><Relationship Id="rId9" Type="http://schemas.openxmlformats.org/officeDocument/2006/relationships/image" Target="../media/image389.png"/><Relationship Id="rId14" Type="http://schemas.openxmlformats.org/officeDocument/2006/relationships/image" Target="../media/image3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388.png"/><Relationship Id="rId18" Type="http://schemas.openxmlformats.org/officeDocument/2006/relationships/image" Target="../media/image407.png"/><Relationship Id="rId3" Type="http://schemas.openxmlformats.org/officeDocument/2006/relationships/image" Target="../media/image8.png"/><Relationship Id="rId7" Type="http://schemas.openxmlformats.org/officeDocument/2006/relationships/image" Target="../media/image398.png"/><Relationship Id="rId12" Type="http://schemas.openxmlformats.org/officeDocument/2006/relationships/image" Target="../media/image389.png"/><Relationship Id="rId17" Type="http://schemas.openxmlformats.org/officeDocument/2006/relationships/image" Target="../media/image406.png"/><Relationship Id="rId2" Type="http://schemas.openxmlformats.org/officeDocument/2006/relationships/image" Target="../media/image394.png"/><Relationship Id="rId16" Type="http://schemas.openxmlformats.org/officeDocument/2006/relationships/image" Target="../media/image405.png"/><Relationship Id="rId20" Type="http://schemas.openxmlformats.org/officeDocument/2006/relationships/image" Target="../media/image4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96.png"/><Relationship Id="rId15" Type="http://schemas.openxmlformats.org/officeDocument/2006/relationships/image" Target="../media/image404.png"/><Relationship Id="rId10" Type="http://schemas.openxmlformats.org/officeDocument/2006/relationships/image" Target="../media/image401.png"/><Relationship Id="rId19" Type="http://schemas.openxmlformats.org/officeDocument/2006/relationships/image" Target="../media/image408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4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20.png"/><Relationship Id="rId18" Type="http://schemas.openxmlformats.org/officeDocument/2006/relationships/image" Target="../media/image42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12" Type="http://schemas.openxmlformats.org/officeDocument/2006/relationships/image" Target="../media/image419.png"/><Relationship Id="rId17" Type="http://schemas.openxmlformats.org/officeDocument/2006/relationships/image" Target="../media/image424.png"/><Relationship Id="rId2" Type="http://schemas.openxmlformats.org/officeDocument/2006/relationships/image" Target="../media/image8.png"/><Relationship Id="rId16" Type="http://schemas.openxmlformats.org/officeDocument/2006/relationships/image" Target="../media/image42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24" Type="http://schemas.openxmlformats.org/officeDocument/2006/relationships/image" Target="../media/image428.png"/><Relationship Id="rId5" Type="http://schemas.openxmlformats.org/officeDocument/2006/relationships/image" Target="../media/image412.png"/><Relationship Id="rId15" Type="http://schemas.openxmlformats.org/officeDocument/2006/relationships/image" Target="../media/image422.png"/><Relationship Id="rId23" Type="http://schemas.openxmlformats.org/officeDocument/2006/relationships/image" Target="../media/image427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Relationship Id="rId22" Type="http://schemas.openxmlformats.org/officeDocument/2006/relationships/image" Target="../media/image4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438.png"/><Relationship Id="rId18" Type="http://schemas.openxmlformats.org/officeDocument/2006/relationships/image" Target="../media/image443.png"/><Relationship Id="rId3" Type="http://schemas.openxmlformats.org/officeDocument/2006/relationships/image" Target="../media/image8.png"/><Relationship Id="rId21" Type="http://schemas.openxmlformats.org/officeDocument/2006/relationships/image" Target="../media/image446.png"/><Relationship Id="rId7" Type="http://schemas.openxmlformats.org/officeDocument/2006/relationships/image" Target="../media/image432.png"/><Relationship Id="rId12" Type="http://schemas.openxmlformats.org/officeDocument/2006/relationships/image" Target="../media/image437.png"/><Relationship Id="rId17" Type="http://schemas.openxmlformats.org/officeDocument/2006/relationships/image" Target="../media/image442.png"/><Relationship Id="rId25" Type="http://schemas.openxmlformats.org/officeDocument/2006/relationships/image" Target="../media/image4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1.png"/><Relationship Id="rId20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24" Type="http://schemas.openxmlformats.org/officeDocument/2006/relationships/image" Target="../media/image197.png"/><Relationship Id="rId5" Type="http://schemas.openxmlformats.org/officeDocument/2006/relationships/image" Target="../media/image430.png"/><Relationship Id="rId15" Type="http://schemas.openxmlformats.org/officeDocument/2006/relationships/image" Target="../media/image440.png"/><Relationship Id="rId23" Type="http://schemas.openxmlformats.org/officeDocument/2006/relationships/image" Target="../media/image448.png"/><Relationship Id="rId10" Type="http://schemas.openxmlformats.org/officeDocument/2006/relationships/image" Target="../media/image435.png"/><Relationship Id="rId19" Type="http://schemas.openxmlformats.org/officeDocument/2006/relationships/image" Target="../media/image444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Relationship Id="rId14" Type="http://schemas.openxmlformats.org/officeDocument/2006/relationships/image" Target="../media/image439.png"/><Relationship Id="rId22" Type="http://schemas.openxmlformats.org/officeDocument/2006/relationships/image" Target="../media/image4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26" Type="http://schemas.openxmlformats.org/officeDocument/2006/relationships/image" Target="../media/image472.png"/><Relationship Id="rId21" Type="http://schemas.openxmlformats.org/officeDocument/2006/relationships/image" Target="../media/image467.png"/><Relationship Id="rId34" Type="http://schemas.openxmlformats.org/officeDocument/2006/relationships/image" Target="../media/image480.pn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83.png"/><Relationship Id="rId2" Type="http://schemas.openxmlformats.org/officeDocument/2006/relationships/image" Target="../media/image8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29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197.png"/><Relationship Id="rId5" Type="http://schemas.openxmlformats.org/officeDocument/2006/relationships/image" Target="../media/image451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82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31" Type="http://schemas.openxmlformats.org/officeDocument/2006/relationships/image" Target="../media/image477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Relationship Id="rId8" Type="http://schemas.openxmlformats.org/officeDocument/2006/relationships/image" Target="../media/image454.png"/><Relationship Id="rId3" Type="http://schemas.openxmlformats.org/officeDocument/2006/relationships/image" Target="../media/image4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13" Type="http://schemas.openxmlformats.org/officeDocument/2006/relationships/image" Target="../media/image494.png"/><Relationship Id="rId18" Type="http://schemas.openxmlformats.org/officeDocument/2006/relationships/image" Target="../media/image49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12" Type="http://schemas.openxmlformats.org/officeDocument/2006/relationships/image" Target="../media/image493.png"/><Relationship Id="rId17" Type="http://schemas.openxmlformats.org/officeDocument/2006/relationships/image" Target="../media/image498.png"/><Relationship Id="rId2" Type="http://schemas.openxmlformats.org/officeDocument/2006/relationships/image" Target="../media/image8.png"/><Relationship Id="rId16" Type="http://schemas.openxmlformats.org/officeDocument/2006/relationships/image" Target="../media/image497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5" Type="http://schemas.openxmlformats.org/officeDocument/2006/relationships/image" Target="../media/image496.png"/><Relationship Id="rId10" Type="http://schemas.openxmlformats.org/officeDocument/2006/relationships/image" Target="../media/image491.png"/><Relationship Id="rId19" Type="http://schemas.openxmlformats.org/officeDocument/2006/relationships/image" Target="../media/image197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Relationship Id="rId14" Type="http://schemas.openxmlformats.org/officeDocument/2006/relationships/image" Target="../media/image4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510.png"/><Relationship Id="rId18" Type="http://schemas.openxmlformats.org/officeDocument/2006/relationships/image" Target="../media/image515.png"/><Relationship Id="rId3" Type="http://schemas.openxmlformats.org/officeDocument/2006/relationships/image" Target="../media/image501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4.png"/><Relationship Id="rId2" Type="http://schemas.openxmlformats.org/officeDocument/2006/relationships/image" Target="../media/image17.png"/><Relationship Id="rId16" Type="http://schemas.openxmlformats.org/officeDocument/2006/relationships/image" Target="../media/image5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5" Type="http://schemas.openxmlformats.org/officeDocument/2006/relationships/image" Target="../media/image8.png"/><Relationship Id="rId15" Type="http://schemas.openxmlformats.org/officeDocument/2006/relationships/image" Target="../media/image512.png"/><Relationship Id="rId10" Type="http://schemas.openxmlformats.org/officeDocument/2006/relationships/image" Target="../media/image507.png"/><Relationship Id="rId4" Type="http://schemas.openxmlformats.org/officeDocument/2006/relationships/image" Target="../media/image502.png"/><Relationship Id="rId9" Type="http://schemas.openxmlformats.org/officeDocument/2006/relationships/image" Target="../media/image506.png"/><Relationship Id="rId14" Type="http://schemas.openxmlformats.org/officeDocument/2006/relationships/image" Target="../media/image5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5.png"/><Relationship Id="rId18" Type="http://schemas.openxmlformats.org/officeDocument/2006/relationships/image" Target="../media/image530.png"/><Relationship Id="rId26" Type="http://schemas.openxmlformats.org/officeDocument/2006/relationships/image" Target="../media/image537.png"/><Relationship Id="rId3" Type="http://schemas.openxmlformats.org/officeDocument/2006/relationships/image" Target="../media/image8.png"/><Relationship Id="rId21" Type="http://schemas.openxmlformats.org/officeDocument/2006/relationships/image" Target="../media/image533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17" Type="http://schemas.openxmlformats.org/officeDocument/2006/relationships/image" Target="../media/image529.png"/><Relationship Id="rId25" Type="http://schemas.openxmlformats.org/officeDocument/2006/relationships/image" Target="../media/image514.png"/><Relationship Id="rId2" Type="http://schemas.openxmlformats.org/officeDocument/2006/relationships/image" Target="../media/image17.png"/><Relationship Id="rId16" Type="http://schemas.openxmlformats.org/officeDocument/2006/relationships/image" Target="../media/image528.png"/><Relationship Id="rId20" Type="http://schemas.openxmlformats.org/officeDocument/2006/relationships/image" Target="../media/image5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24" Type="http://schemas.openxmlformats.org/officeDocument/2006/relationships/image" Target="../media/image536.png"/><Relationship Id="rId5" Type="http://schemas.openxmlformats.org/officeDocument/2006/relationships/image" Target="../media/image517.png"/><Relationship Id="rId15" Type="http://schemas.openxmlformats.org/officeDocument/2006/relationships/image" Target="../media/image527.png"/><Relationship Id="rId23" Type="http://schemas.openxmlformats.org/officeDocument/2006/relationships/image" Target="../media/image535.png"/><Relationship Id="rId10" Type="http://schemas.openxmlformats.org/officeDocument/2006/relationships/image" Target="../media/image522.png"/><Relationship Id="rId19" Type="http://schemas.openxmlformats.org/officeDocument/2006/relationships/image" Target="../media/image531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Relationship Id="rId22" Type="http://schemas.openxmlformats.org/officeDocument/2006/relationships/image" Target="../media/image5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13" Type="http://schemas.openxmlformats.org/officeDocument/2006/relationships/image" Target="../media/image547.png"/><Relationship Id="rId3" Type="http://schemas.openxmlformats.org/officeDocument/2006/relationships/image" Target="../media/image8.png"/><Relationship Id="rId7" Type="http://schemas.openxmlformats.org/officeDocument/2006/relationships/image" Target="../media/image541.png"/><Relationship Id="rId12" Type="http://schemas.openxmlformats.org/officeDocument/2006/relationships/image" Target="../media/image546.png"/><Relationship Id="rId2" Type="http://schemas.openxmlformats.org/officeDocument/2006/relationships/image" Target="../media/image17.png"/><Relationship Id="rId16" Type="http://schemas.openxmlformats.org/officeDocument/2006/relationships/image" Target="../media/image5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11" Type="http://schemas.openxmlformats.org/officeDocument/2006/relationships/image" Target="../media/image545.png"/><Relationship Id="rId5" Type="http://schemas.openxmlformats.org/officeDocument/2006/relationships/image" Target="../media/image539.png"/><Relationship Id="rId15" Type="http://schemas.openxmlformats.org/officeDocument/2006/relationships/image" Target="../media/image514.png"/><Relationship Id="rId10" Type="http://schemas.openxmlformats.org/officeDocument/2006/relationships/image" Target="../media/image544.png"/><Relationship Id="rId4" Type="http://schemas.openxmlformats.org/officeDocument/2006/relationships/image" Target="../media/image538.png"/><Relationship Id="rId9" Type="http://schemas.openxmlformats.org/officeDocument/2006/relationships/image" Target="../media/image543.png"/><Relationship Id="rId14" Type="http://schemas.openxmlformats.org/officeDocument/2006/relationships/image" Target="../media/image5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8.png"/><Relationship Id="rId7" Type="http://schemas.openxmlformats.org/officeDocument/2006/relationships/image" Target="../media/image553.png"/><Relationship Id="rId12" Type="http://schemas.openxmlformats.org/officeDocument/2006/relationships/image" Target="../media/image5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2.png"/><Relationship Id="rId11" Type="http://schemas.openxmlformats.org/officeDocument/2006/relationships/image" Target="../media/image514.png"/><Relationship Id="rId5" Type="http://schemas.openxmlformats.org/officeDocument/2006/relationships/image" Target="../media/image55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559.png"/><Relationship Id="rId7" Type="http://schemas.openxmlformats.org/officeDocument/2006/relationships/image" Target="../media/image1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1.png"/><Relationship Id="rId5" Type="http://schemas.openxmlformats.org/officeDocument/2006/relationships/image" Target="../media/image5.png"/><Relationship Id="rId4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1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19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png"/><Relationship Id="rId21" Type="http://schemas.openxmlformats.org/officeDocument/2006/relationships/image" Target="../media/image78.png"/><Relationship Id="rId42" Type="http://schemas.openxmlformats.org/officeDocument/2006/relationships/image" Target="../media/image99.png"/><Relationship Id="rId47" Type="http://schemas.openxmlformats.org/officeDocument/2006/relationships/image" Target="../media/image104.png"/><Relationship Id="rId63" Type="http://schemas.openxmlformats.org/officeDocument/2006/relationships/image" Target="../media/image120.png"/><Relationship Id="rId68" Type="http://schemas.openxmlformats.org/officeDocument/2006/relationships/image" Target="../media/image125.png"/><Relationship Id="rId84" Type="http://schemas.openxmlformats.org/officeDocument/2006/relationships/image" Target="../media/image141.png"/><Relationship Id="rId89" Type="http://schemas.openxmlformats.org/officeDocument/2006/relationships/image" Target="../media/image146.png"/><Relationship Id="rId16" Type="http://schemas.openxmlformats.org/officeDocument/2006/relationships/image" Target="../media/image73.png"/><Relationship Id="rId11" Type="http://schemas.openxmlformats.org/officeDocument/2006/relationships/image" Target="../media/image68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53" Type="http://schemas.openxmlformats.org/officeDocument/2006/relationships/image" Target="../media/image110.png"/><Relationship Id="rId58" Type="http://schemas.openxmlformats.org/officeDocument/2006/relationships/image" Target="../media/image115.png"/><Relationship Id="rId74" Type="http://schemas.openxmlformats.org/officeDocument/2006/relationships/image" Target="../media/image131.png"/><Relationship Id="rId79" Type="http://schemas.openxmlformats.org/officeDocument/2006/relationships/image" Target="../media/image136.png"/><Relationship Id="rId5" Type="http://schemas.openxmlformats.org/officeDocument/2006/relationships/image" Target="../media/image62.png"/><Relationship Id="rId90" Type="http://schemas.openxmlformats.org/officeDocument/2006/relationships/image" Target="../media/image147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43" Type="http://schemas.openxmlformats.org/officeDocument/2006/relationships/image" Target="../media/image100.png"/><Relationship Id="rId48" Type="http://schemas.openxmlformats.org/officeDocument/2006/relationships/image" Target="../media/image105.png"/><Relationship Id="rId56" Type="http://schemas.openxmlformats.org/officeDocument/2006/relationships/image" Target="../media/image113.png"/><Relationship Id="rId64" Type="http://schemas.openxmlformats.org/officeDocument/2006/relationships/image" Target="../media/image121.png"/><Relationship Id="rId69" Type="http://schemas.openxmlformats.org/officeDocument/2006/relationships/image" Target="../media/image126.png"/><Relationship Id="rId77" Type="http://schemas.openxmlformats.org/officeDocument/2006/relationships/image" Target="../media/image134.png"/><Relationship Id="rId8" Type="http://schemas.openxmlformats.org/officeDocument/2006/relationships/image" Target="../media/image65.png"/><Relationship Id="rId51" Type="http://schemas.openxmlformats.org/officeDocument/2006/relationships/image" Target="../media/image108.png"/><Relationship Id="rId72" Type="http://schemas.openxmlformats.org/officeDocument/2006/relationships/image" Target="../media/image129.png"/><Relationship Id="rId80" Type="http://schemas.openxmlformats.org/officeDocument/2006/relationships/image" Target="../media/image137.png"/><Relationship Id="rId85" Type="http://schemas.openxmlformats.org/officeDocument/2006/relationships/image" Target="../media/image142.png"/><Relationship Id="rId3" Type="http://schemas.openxmlformats.org/officeDocument/2006/relationships/image" Target="../media/image8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png"/><Relationship Id="rId46" Type="http://schemas.openxmlformats.org/officeDocument/2006/relationships/image" Target="../media/image103.png"/><Relationship Id="rId59" Type="http://schemas.openxmlformats.org/officeDocument/2006/relationships/image" Target="../media/image116.png"/><Relationship Id="rId67" Type="http://schemas.openxmlformats.org/officeDocument/2006/relationships/image" Target="../media/image124.png"/><Relationship Id="rId20" Type="http://schemas.openxmlformats.org/officeDocument/2006/relationships/image" Target="../media/image77.png"/><Relationship Id="rId41" Type="http://schemas.openxmlformats.org/officeDocument/2006/relationships/image" Target="../media/image98.png"/><Relationship Id="rId54" Type="http://schemas.openxmlformats.org/officeDocument/2006/relationships/image" Target="../media/image111.png"/><Relationship Id="rId62" Type="http://schemas.openxmlformats.org/officeDocument/2006/relationships/image" Target="../media/image119.png"/><Relationship Id="rId70" Type="http://schemas.openxmlformats.org/officeDocument/2006/relationships/image" Target="../media/image127.png"/><Relationship Id="rId75" Type="http://schemas.openxmlformats.org/officeDocument/2006/relationships/image" Target="../media/image132.png"/><Relationship Id="rId83" Type="http://schemas.openxmlformats.org/officeDocument/2006/relationships/image" Target="../media/image140.png"/><Relationship Id="rId88" Type="http://schemas.openxmlformats.org/officeDocument/2006/relationships/image" Target="../media/image145.png"/><Relationship Id="rId91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49" Type="http://schemas.openxmlformats.org/officeDocument/2006/relationships/image" Target="../media/image106.png"/><Relationship Id="rId57" Type="http://schemas.openxmlformats.org/officeDocument/2006/relationships/image" Target="../media/image114.png"/><Relationship Id="rId10" Type="http://schemas.openxmlformats.org/officeDocument/2006/relationships/image" Target="../media/image67.png"/><Relationship Id="rId31" Type="http://schemas.openxmlformats.org/officeDocument/2006/relationships/image" Target="../media/image88.png"/><Relationship Id="rId44" Type="http://schemas.openxmlformats.org/officeDocument/2006/relationships/image" Target="../media/image101.png"/><Relationship Id="rId52" Type="http://schemas.openxmlformats.org/officeDocument/2006/relationships/image" Target="../media/image109.png"/><Relationship Id="rId60" Type="http://schemas.openxmlformats.org/officeDocument/2006/relationships/image" Target="../media/image117.png"/><Relationship Id="rId65" Type="http://schemas.openxmlformats.org/officeDocument/2006/relationships/image" Target="../media/image122.png"/><Relationship Id="rId73" Type="http://schemas.openxmlformats.org/officeDocument/2006/relationships/image" Target="../media/image130.png"/><Relationship Id="rId78" Type="http://schemas.openxmlformats.org/officeDocument/2006/relationships/image" Target="../media/image135.png"/><Relationship Id="rId81" Type="http://schemas.openxmlformats.org/officeDocument/2006/relationships/image" Target="../media/image138.png"/><Relationship Id="rId86" Type="http://schemas.openxmlformats.org/officeDocument/2006/relationships/image" Target="../media/image143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9" Type="http://schemas.openxmlformats.org/officeDocument/2006/relationships/image" Target="../media/image96.png"/><Relationship Id="rId34" Type="http://schemas.openxmlformats.org/officeDocument/2006/relationships/image" Target="../media/image91.png"/><Relationship Id="rId50" Type="http://schemas.openxmlformats.org/officeDocument/2006/relationships/image" Target="../media/image107.png"/><Relationship Id="rId55" Type="http://schemas.openxmlformats.org/officeDocument/2006/relationships/image" Target="../media/image112.png"/><Relationship Id="rId76" Type="http://schemas.openxmlformats.org/officeDocument/2006/relationships/image" Target="../media/image133.png"/><Relationship Id="rId7" Type="http://schemas.openxmlformats.org/officeDocument/2006/relationships/image" Target="../media/image64.png"/><Relationship Id="rId71" Type="http://schemas.openxmlformats.org/officeDocument/2006/relationships/image" Target="../media/image128.png"/><Relationship Id="rId92" Type="http://schemas.openxmlformats.org/officeDocument/2006/relationships/image" Target="../media/image148.png"/><Relationship Id="rId2" Type="http://schemas.openxmlformats.org/officeDocument/2006/relationships/image" Target="../media/image17.png"/><Relationship Id="rId29" Type="http://schemas.openxmlformats.org/officeDocument/2006/relationships/image" Target="../media/image86.png"/><Relationship Id="rId24" Type="http://schemas.openxmlformats.org/officeDocument/2006/relationships/image" Target="../media/image81.png"/><Relationship Id="rId40" Type="http://schemas.openxmlformats.org/officeDocument/2006/relationships/image" Target="../media/image97.png"/><Relationship Id="rId45" Type="http://schemas.openxmlformats.org/officeDocument/2006/relationships/image" Target="../media/image102.png"/><Relationship Id="rId66" Type="http://schemas.openxmlformats.org/officeDocument/2006/relationships/image" Target="../media/image123.png"/><Relationship Id="rId87" Type="http://schemas.openxmlformats.org/officeDocument/2006/relationships/image" Target="../media/image144.png"/><Relationship Id="rId61" Type="http://schemas.openxmlformats.org/officeDocument/2006/relationships/image" Target="../media/image118.png"/><Relationship Id="rId82" Type="http://schemas.openxmlformats.org/officeDocument/2006/relationships/image" Target="../media/image139.png"/><Relationship Id="rId1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9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7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5" Type="http://schemas.openxmlformats.org/officeDocument/2006/relationships/image" Target="../media/image160.png"/><Relationship Id="rId23" Type="http://schemas.openxmlformats.org/officeDocument/2006/relationships/image" Target="../media/image167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8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image" Target="../media/image17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67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199.png"/><Relationship Id="rId21" Type="http://schemas.openxmlformats.org/officeDocument/2006/relationships/image" Target="../media/image216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image" Target="../media/image8.png"/><Relationship Id="rId16" Type="http://schemas.openxmlformats.org/officeDocument/2006/relationships/image" Target="../media/image212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7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76162" y="-1152889"/>
            <a:ext cx="5310748" cy="2721510"/>
            <a:chOff x="12576162" y="-1152889"/>
            <a:chExt cx="5310748" cy="2721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080000">
              <a:off x="12576162" y="-1152889"/>
              <a:ext cx="5310748" cy="27215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8838" y="3805659"/>
            <a:ext cx="11052884" cy="29651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5724" y="6788140"/>
            <a:ext cx="3993786" cy="5629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730" y="2866575"/>
            <a:ext cx="3234563" cy="13533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42981" y="8915563"/>
            <a:ext cx="5664710" cy="2740303"/>
            <a:chOff x="10642981" y="8915563"/>
            <a:chExt cx="5664710" cy="27403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">
              <a:off x="10642981" y="8915563"/>
              <a:ext cx="5664710" cy="27403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22771" y="6159492"/>
            <a:ext cx="6339549" cy="4435786"/>
            <a:chOff x="-4322771" y="6159492"/>
            <a:chExt cx="6339549" cy="44357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180000">
              <a:off x="-4322771" y="6159492"/>
              <a:ext cx="6339549" cy="4435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6111593" y="3510897"/>
            <a:ext cx="765064" cy="600413"/>
            <a:chOff x="16111593" y="3510897"/>
            <a:chExt cx="765064" cy="6004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6111593" y="3510897"/>
              <a:ext cx="765064" cy="60041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755" y="3335538"/>
            <a:ext cx="8254667" cy="1382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0506" y="5787579"/>
            <a:ext cx="8100301" cy="3514286"/>
            <a:chOff x="910506" y="5787579"/>
            <a:chExt cx="8100301" cy="35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506" y="5787579"/>
              <a:ext cx="8100301" cy="35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11593" y="3510897"/>
            <a:ext cx="765064" cy="600413"/>
            <a:chOff x="16111593" y="3510897"/>
            <a:chExt cx="765064" cy="600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6111593" y="3510897"/>
              <a:ext cx="765064" cy="600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1600" y="1813594"/>
            <a:ext cx="7947970" cy="7947970"/>
            <a:chOff x="8937791" y="1813594"/>
            <a:chExt cx="7947970" cy="79479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7791" y="1813594"/>
              <a:ext cx="7947970" cy="79479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8572" y="5024687"/>
            <a:ext cx="7113234" cy="9078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2302" y="1988514"/>
            <a:ext cx="7906081" cy="13058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21679" y="2306057"/>
            <a:ext cx="381435" cy="1148186"/>
            <a:chOff x="16321679" y="2306057"/>
            <a:chExt cx="381435" cy="11481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060000">
              <a:off x="16321679" y="2306057"/>
              <a:ext cx="381435" cy="11481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077" y="2493230"/>
            <a:ext cx="8270498" cy="971442"/>
          </a:xfrm>
          <a:prstGeom prst="rect">
            <a:avLst/>
          </a:prstGeom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40CB1436-DF8E-7F90-EC06-66E4EE2CFDF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570E7D7B-0E6F-0FDF-4DC3-CA09AF9E9EB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87106" y="1766613"/>
            <a:ext cx="2287461" cy="631861"/>
          </a:xfrm>
          <a:prstGeom prst="rect">
            <a:avLst/>
          </a:prstGeom>
        </p:spPr>
      </p:pic>
      <p:pic>
        <p:nvPicPr>
          <p:cNvPr id="2" name="Object 16">
            <a:extLst>
              <a:ext uri="{FF2B5EF4-FFF2-40B4-BE49-F238E27FC236}">
                <a16:creationId xmlns:a16="http://schemas.microsoft.com/office/drawing/2014/main" id="{F9FE4B65-86AC-A863-6063-35C10E10457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9287" y="4258401"/>
            <a:ext cx="5770263" cy="7344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850" y="2493973"/>
            <a:ext cx="3426640" cy="13656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0851" y="2662857"/>
            <a:ext cx="7241730" cy="7344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5476" y="3612987"/>
            <a:ext cx="14823644" cy="1714286"/>
            <a:chOff x="1325476" y="3612987"/>
            <a:chExt cx="14823644" cy="17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476" y="3612987"/>
              <a:ext cx="14823644" cy="1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7767" y="5561453"/>
            <a:ext cx="5492057" cy="4159944"/>
            <a:chOff x="7377767" y="5561453"/>
            <a:chExt cx="5492057" cy="4159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7767" y="5561453"/>
              <a:ext cx="5492057" cy="41599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9334" y="6397334"/>
            <a:ext cx="5364882" cy="20751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2729" y="5621761"/>
            <a:ext cx="4088059" cy="564565"/>
            <a:chOff x="8402729" y="5621761"/>
            <a:chExt cx="4088059" cy="5645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2729" y="5621761"/>
              <a:ext cx="4088059" cy="564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1888" y="5818660"/>
            <a:ext cx="5839967" cy="3902737"/>
            <a:chOff x="1431888" y="5818660"/>
            <a:chExt cx="5839967" cy="39027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888" y="5818660"/>
              <a:ext cx="5839967" cy="3902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83791" y="5561453"/>
            <a:ext cx="3172935" cy="649949"/>
            <a:chOff x="2883791" y="5561453"/>
            <a:chExt cx="3172935" cy="6499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83791" y="5561453"/>
              <a:ext cx="3172935" cy="649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47404" y="6977266"/>
            <a:ext cx="736387" cy="664159"/>
            <a:chOff x="2147404" y="6977266"/>
            <a:chExt cx="736387" cy="6641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7404" y="6977266"/>
              <a:ext cx="736387" cy="664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6342" y="6186326"/>
            <a:ext cx="1394895" cy="513441"/>
            <a:chOff x="7666342" y="6186326"/>
            <a:chExt cx="1394895" cy="5134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66342" y="6186326"/>
              <a:ext cx="1394895" cy="513441"/>
            </a:xfrm>
            <a:prstGeom prst="rect">
              <a:avLst/>
            </a:prstGeom>
          </p:spPr>
        </p:pic>
      </p:grpSp>
      <p:pic>
        <p:nvPicPr>
          <p:cNvPr id="2" name="Object 1">
            <a:extLst>
              <a:ext uri="{FF2B5EF4-FFF2-40B4-BE49-F238E27FC236}">
                <a16:creationId xmlns:a16="http://schemas.microsoft.com/office/drawing/2014/main" id="{E8AF95DC-EB60-4F6E-4469-C88FEE99B71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7009C686-60F2-849D-A85E-CC6CD84EA0C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87106" y="1766613"/>
            <a:ext cx="2287461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850" y="2493973"/>
            <a:ext cx="4561878" cy="140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3912" y="952500"/>
            <a:ext cx="9542344" cy="9086534"/>
            <a:chOff x="7498606" y="843453"/>
            <a:chExt cx="9547650" cy="91955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8606" y="843453"/>
              <a:ext cx="9547650" cy="9195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1667" y="4333175"/>
            <a:ext cx="5539475" cy="3536173"/>
            <a:chOff x="1231667" y="4333175"/>
            <a:chExt cx="5539475" cy="35361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7260" y="2795900"/>
              <a:ext cx="11078950" cy="707234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1667" y="4333175"/>
              <a:ext cx="5539475" cy="3536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5372" y="3526985"/>
            <a:ext cx="3432064" cy="671262"/>
            <a:chOff x="2285372" y="3526985"/>
            <a:chExt cx="3432064" cy="6712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285372" y="3526985"/>
              <a:ext cx="3432064" cy="671262"/>
              <a:chOff x="2285372" y="3526985"/>
              <a:chExt cx="3432064" cy="6712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85372" y="3526985"/>
                <a:ext cx="3432064" cy="6712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6765" y="3619764"/>
              <a:ext cx="2740738" cy="561890"/>
            </a:xfrm>
            <a:prstGeom prst="rect">
              <a:avLst/>
            </a:prstGeom>
          </p:spPr>
        </p:pic>
      </p:grpSp>
      <p:pic>
        <p:nvPicPr>
          <p:cNvPr id="2" name="Object 1">
            <a:extLst>
              <a:ext uri="{FF2B5EF4-FFF2-40B4-BE49-F238E27FC236}">
                <a16:creationId xmlns:a16="http://schemas.microsoft.com/office/drawing/2014/main" id="{706A4C95-24F8-DF49-6A02-890105FD755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A5E8E12B-B706-B06D-2DC0-52488947A9A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87106" y="1766613"/>
            <a:ext cx="2287461" cy="631861"/>
          </a:xfrm>
          <a:prstGeom prst="rect">
            <a:avLst/>
          </a:prstGeom>
        </p:spPr>
      </p:pic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24727DF-8275-CC48-38BD-B4DC5A93E0CD}"/>
              </a:ext>
            </a:extLst>
          </p:cNvPr>
          <p:cNvGrpSpPr/>
          <p:nvPr/>
        </p:nvGrpSpPr>
        <p:grpSpPr>
          <a:xfrm>
            <a:off x="899924" y="8470215"/>
            <a:ext cx="6375914" cy="947548"/>
            <a:chOff x="899924" y="8470215"/>
            <a:chExt cx="6375914" cy="947548"/>
          </a:xfrm>
        </p:grpSpPr>
        <p:pic>
          <p:nvPicPr>
            <p:cNvPr id="10" name="Object 21">
              <a:extLst>
                <a:ext uri="{FF2B5EF4-FFF2-40B4-BE49-F238E27FC236}">
                  <a16:creationId xmlns:a16="http://schemas.microsoft.com/office/drawing/2014/main" id="{851BACE8-637D-654A-1EB9-E2A438F2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924" y="8470215"/>
              <a:ext cx="6375914" cy="947548"/>
            </a:xfrm>
            <a:prstGeom prst="rect">
              <a:avLst/>
            </a:prstGeom>
          </p:spPr>
        </p:pic>
      </p:grpSp>
      <p:pic>
        <p:nvPicPr>
          <p:cNvPr id="11" name="Object 23">
            <a:extLst>
              <a:ext uri="{FF2B5EF4-FFF2-40B4-BE49-F238E27FC236}">
                <a16:creationId xmlns:a16="http://schemas.microsoft.com/office/drawing/2014/main" id="{33C84E9D-2D85-62F0-FB8D-8075FA43382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163" y="8730058"/>
            <a:ext cx="6545406" cy="512882"/>
          </a:xfrm>
          <a:prstGeom prst="rect">
            <a:avLst/>
          </a:prstGeom>
        </p:spPr>
      </p:pic>
      <p:pic>
        <p:nvPicPr>
          <p:cNvPr id="14" name="Object 24">
            <a:extLst>
              <a:ext uri="{FF2B5EF4-FFF2-40B4-BE49-F238E27FC236}">
                <a16:creationId xmlns:a16="http://schemas.microsoft.com/office/drawing/2014/main" id="{45F5EE41-740D-C84E-9759-30800E7F498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1468" y="8158404"/>
            <a:ext cx="2545943" cy="872914"/>
          </a:xfrm>
          <a:prstGeom prst="rect">
            <a:avLst/>
          </a:prstGeom>
        </p:spPr>
      </p:pic>
      <p:pic>
        <p:nvPicPr>
          <p:cNvPr id="15" name="Object 25">
            <a:extLst>
              <a:ext uri="{FF2B5EF4-FFF2-40B4-BE49-F238E27FC236}">
                <a16:creationId xmlns:a16="http://schemas.microsoft.com/office/drawing/2014/main" id="{32688DB1-3406-2C5D-0553-EDB7A7F719CF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75858" y="9152258"/>
            <a:ext cx="1768474" cy="329512"/>
          </a:xfrm>
          <a:prstGeom prst="rect">
            <a:avLst/>
          </a:prstGeom>
        </p:spPr>
      </p:pic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2DAD7038-2159-681E-6AA0-73FE3C6EEBAE}"/>
              </a:ext>
            </a:extLst>
          </p:cNvPr>
          <p:cNvGrpSpPr/>
          <p:nvPr/>
        </p:nvGrpSpPr>
        <p:grpSpPr>
          <a:xfrm>
            <a:off x="3394837" y="9030415"/>
            <a:ext cx="1213136" cy="158941"/>
            <a:chOff x="3394837" y="9030415"/>
            <a:chExt cx="1213136" cy="158941"/>
          </a:xfrm>
        </p:grpSpPr>
        <p:pic>
          <p:nvPicPr>
            <p:cNvPr id="18" name="Object 27">
              <a:extLst>
                <a:ext uri="{FF2B5EF4-FFF2-40B4-BE49-F238E27FC236}">
                  <a16:creationId xmlns:a16="http://schemas.microsoft.com/office/drawing/2014/main" id="{6CB3AB3A-39A7-F509-DFDF-36D737B37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4837" y="9030415"/>
              <a:ext cx="1213136" cy="158941"/>
            </a:xfrm>
            <a:prstGeom prst="rect">
              <a:avLst/>
            </a:prstGeom>
          </p:spPr>
        </p:pic>
      </p:grpSp>
      <p:grpSp>
        <p:nvGrpSpPr>
          <p:cNvPr id="3" name="그룹 1006">
            <a:extLst>
              <a:ext uri="{FF2B5EF4-FFF2-40B4-BE49-F238E27FC236}">
                <a16:creationId xmlns:a16="http://schemas.microsoft.com/office/drawing/2014/main" id="{187857AA-92DF-B13F-F840-B718DF31D6CD}"/>
              </a:ext>
            </a:extLst>
          </p:cNvPr>
          <p:cNvGrpSpPr/>
          <p:nvPr/>
        </p:nvGrpSpPr>
        <p:grpSpPr>
          <a:xfrm>
            <a:off x="4927411" y="4352896"/>
            <a:ext cx="1843731" cy="3492014"/>
            <a:chOff x="899924" y="8470215"/>
            <a:chExt cx="6375914" cy="947548"/>
          </a:xfrm>
        </p:grpSpPr>
        <p:pic>
          <p:nvPicPr>
            <p:cNvPr id="5" name="Object 21">
              <a:extLst>
                <a:ext uri="{FF2B5EF4-FFF2-40B4-BE49-F238E27FC236}">
                  <a16:creationId xmlns:a16="http://schemas.microsoft.com/office/drawing/2014/main" id="{69A5F8E5-DF4C-E8B2-2978-DE8B78DD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924" y="8470215"/>
              <a:ext cx="6375914" cy="947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850" y="2493973"/>
            <a:ext cx="5433602" cy="140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65510" y="2151763"/>
            <a:ext cx="8725422" cy="7604190"/>
            <a:chOff x="8165510" y="2151763"/>
            <a:chExt cx="8725422" cy="7604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53714" y="5741455"/>
              <a:ext cx="1296920" cy="660339"/>
              <a:chOff x="12253714" y="5741455"/>
              <a:chExt cx="1296920" cy="66033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44337" y="5409158"/>
                <a:ext cx="2593840" cy="1320678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53714" y="5741455"/>
                <a:ext cx="1296920" cy="66033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65510" y="4687009"/>
              <a:ext cx="2300447" cy="2144880"/>
              <a:chOff x="8165510" y="4687009"/>
              <a:chExt cx="2300447" cy="21448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17418" y="3607659"/>
                <a:ext cx="4600894" cy="428976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65510" y="4687009"/>
                <a:ext cx="2300447" cy="21448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35078" y="6330124"/>
              <a:ext cx="1403904" cy="1211146"/>
              <a:chOff x="9235078" y="6330124"/>
              <a:chExt cx="1403904" cy="121114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21396" y="5720649"/>
                <a:ext cx="2807808" cy="242229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35078" y="6330124"/>
                <a:ext cx="1403904" cy="12111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19367" y="7373729"/>
              <a:ext cx="1775626" cy="1221400"/>
              <a:chOff x="9019367" y="7373729"/>
              <a:chExt cx="1775626" cy="12214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18878" y="6759094"/>
                <a:ext cx="3551252" cy="244280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19367" y="7373729"/>
                <a:ext cx="1775626" cy="12214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491425" y="6211322"/>
              <a:ext cx="1100184" cy="2024342"/>
              <a:chOff x="10491425" y="6211322"/>
              <a:chExt cx="1100184" cy="202434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39840" y="5195606"/>
                <a:ext cx="2200368" cy="404868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91425" y="6211322"/>
                <a:ext cx="1100184" cy="20243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75656" y="8196642"/>
              <a:ext cx="1014275" cy="1392926"/>
              <a:chOff x="10375656" y="8196642"/>
              <a:chExt cx="1014275" cy="13929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74950" y="7496911"/>
                <a:ext cx="2028550" cy="278585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75656" y="8196642"/>
                <a:ext cx="1014275" cy="13929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51273" y="7252760"/>
              <a:ext cx="1658921" cy="1242362"/>
              <a:chOff x="11051273" y="7252760"/>
              <a:chExt cx="1658921" cy="124236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07203" y="6627576"/>
                <a:ext cx="3317841" cy="24847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51273" y="7252760"/>
                <a:ext cx="1658921" cy="12423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41517" y="7987009"/>
              <a:ext cx="1801515" cy="1549016"/>
              <a:chOff x="11041517" y="7987009"/>
              <a:chExt cx="1801515" cy="154901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997861" y="7207511"/>
                <a:ext cx="3603031" cy="309803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041517" y="7987009"/>
                <a:ext cx="1801515" cy="154901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489596" y="7090775"/>
              <a:ext cx="2562499" cy="2665178"/>
              <a:chOff x="12489596" y="7090775"/>
              <a:chExt cx="2562499" cy="266517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971952" y="5749931"/>
                <a:ext cx="5124999" cy="5330355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89596" y="7090775"/>
                <a:ext cx="2562499" cy="26651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97845" y="6886675"/>
              <a:ext cx="2361561" cy="2148997"/>
              <a:chOff x="13297845" y="6886675"/>
              <a:chExt cx="2361561" cy="21489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918816" y="5805254"/>
                <a:ext cx="4723122" cy="4297994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97845" y="6886675"/>
                <a:ext cx="2361561" cy="21489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493704" y="6509032"/>
              <a:ext cx="1906980" cy="2300706"/>
              <a:chOff x="14493704" y="6509032"/>
              <a:chExt cx="1906980" cy="230070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364292" y="5352535"/>
                <a:ext cx="3813961" cy="4601411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493704" y="6509032"/>
                <a:ext cx="1906980" cy="23007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985808" y="5042565"/>
              <a:ext cx="2300034" cy="1822780"/>
              <a:chOff x="9985808" y="5042565"/>
              <a:chExt cx="2300034" cy="182278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667637" y="4125303"/>
                <a:ext cx="4600067" cy="3645560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985808" y="5042565"/>
                <a:ext cx="2300034" cy="18227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926855" y="6266974"/>
              <a:ext cx="1430099" cy="1081942"/>
              <a:chOff x="11926855" y="6266974"/>
              <a:chExt cx="1430099" cy="108194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111994" y="5722517"/>
                <a:ext cx="2860198" cy="2163884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926855" y="6266974"/>
                <a:ext cx="1430099" cy="108194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295845" y="5725749"/>
              <a:ext cx="1335498" cy="1210586"/>
              <a:chOff x="13295845" y="5725749"/>
              <a:chExt cx="1335498" cy="121058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516418" y="5116556"/>
                <a:ext cx="2670997" cy="2421171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295845" y="5725749"/>
                <a:ext cx="1335498" cy="121058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364630" y="5674528"/>
              <a:ext cx="1077743" cy="1362081"/>
              <a:chOff x="14364630" y="5674528"/>
              <a:chExt cx="1077743" cy="136208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726335" y="4990015"/>
                <a:ext cx="2155486" cy="2724161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364630" y="5674528"/>
                <a:ext cx="1077743" cy="136208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674182" y="4355431"/>
              <a:ext cx="928690" cy="1369429"/>
              <a:chOff x="14674182" y="4355431"/>
              <a:chExt cx="928690" cy="136942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60000">
                <a:off x="14124164" y="3667724"/>
                <a:ext cx="1857380" cy="2738857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60000">
                <a:off x="14674182" y="4355431"/>
                <a:ext cx="928690" cy="1369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616571" y="4760611"/>
              <a:ext cx="1115121" cy="1267644"/>
              <a:chOff x="13616571" y="4760611"/>
              <a:chExt cx="1115121" cy="126764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56139" y="4123197"/>
                <a:ext cx="2230242" cy="2535288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3616571" y="4760611"/>
                <a:ext cx="1115121" cy="126764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127265" y="3872955"/>
              <a:ext cx="1465935" cy="1956332"/>
              <a:chOff x="12127265" y="3872955"/>
              <a:chExt cx="1465935" cy="1956332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1259062" y="2890067"/>
                <a:ext cx="2931871" cy="3912664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127265" y="3872955"/>
                <a:ext cx="1465935" cy="195633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114240" y="4730464"/>
              <a:ext cx="1244324" cy="1335315"/>
              <a:chOff x="11114240" y="4730464"/>
              <a:chExt cx="1244324" cy="133531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377287" y="4058798"/>
                <a:ext cx="2488648" cy="2670630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114240" y="4730464"/>
                <a:ext cx="1244324" cy="133531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650247" y="3184701"/>
              <a:ext cx="1722740" cy="2259341"/>
              <a:chOff x="10650247" y="3184701"/>
              <a:chExt cx="1722740" cy="2259341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629952" y="2049480"/>
                <a:ext cx="3445480" cy="4518683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0650247" y="3184701"/>
                <a:ext cx="1722740" cy="225934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837710" y="2539070"/>
              <a:ext cx="1316613" cy="1989520"/>
              <a:chOff x="12837710" y="2539070"/>
              <a:chExt cx="1316613" cy="198952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057944" y="1540069"/>
                <a:ext cx="2633225" cy="3979040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2837710" y="2539070"/>
                <a:ext cx="1316613" cy="198952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141593" y="2151763"/>
              <a:ext cx="1373001" cy="2349112"/>
              <a:chOff x="14141593" y="2151763"/>
              <a:chExt cx="1373001" cy="2349112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328431" y="972784"/>
                <a:ext cx="2746002" cy="4698224"/>
              </a:xfrm>
              <a:prstGeom prst="rect">
                <a:avLst/>
              </a:prstGeom>
            </p:spPr>
          </p:pic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4141593" y="2151763"/>
                <a:ext cx="1373001" cy="234911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383636" y="6727850"/>
              <a:ext cx="623118" cy="505398"/>
              <a:chOff x="11383636" y="6727850"/>
              <a:chExt cx="623118" cy="50539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025453" y="6473523"/>
                <a:ext cx="1246235" cy="1010796"/>
              </a:xfrm>
              <a:prstGeom prst="rect">
                <a:avLst/>
              </a:prstGeom>
            </p:spPr>
          </p:pic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1383636" y="6727850"/>
                <a:ext cx="623118" cy="50539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514292" y="5629271"/>
              <a:ext cx="1376640" cy="1602510"/>
              <a:chOff x="15514292" y="5629271"/>
              <a:chExt cx="1376640" cy="160251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4698975" y="4823581"/>
                <a:ext cx="2753281" cy="3205019"/>
              </a:xfrm>
              <a:prstGeom prst="rect">
                <a:avLst/>
              </a:prstGeom>
            </p:spPr>
          </p:pic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5514292" y="5629271"/>
                <a:ext cx="1376640" cy="160251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2592474" y="3807701"/>
              <a:ext cx="2038869" cy="1698652"/>
              <a:chOff x="12592474" y="3807701"/>
              <a:chExt cx="2038869" cy="1698652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1416337" y="2952903"/>
                <a:ext cx="4077739" cy="3397304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2592474" y="3807701"/>
                <a:ext cx="2038869" cy="169865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3373471" y="2172253"/>
              <a:ext cx="958262" cy="1811880"/>
              <a:chOff x="13373471" y="2172253"/>
              <a:chExt cx="958262" cy="1811880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2805939" y="1263226"/>
                <a:ext cx="1916523" cy="3623760"/>
              </a:xfrm>
              <a:prstGeom prst="rect">
                <a:avLst/>
              </a:prstGeom>
            </p:spPr>
          </p:pic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3373471" y="2172253"/>
                <a:ext cx="958262" cy="1811880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398166" y="5491750"/>
              <a:ext cx="1860521" cy="1356388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289227" y="6664711"/>
              <a:ext cx="1673817" cy="1356388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948936" y="7462800"/>
              <a:ext cx="1728845" cy="1235588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241581" y="8284560"/>
              <a:ext cx="1671845" cy="123558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109902" y="8370904"/>
              <a:ext cx="1873169" cy="1245112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560065" y="8032750"/>
              <a:ext cx="1790521" cy="1235588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414692" y="7551484"/>
              <a:ext cx="1860521" cy="1356388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733877" y="7240372"/>
              <a:ext cx="1704474" cy="1245112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376414" y="5964039"/>
              <a:ext cx="1860521" cy="1356388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280035" y="6052181"/>
              <a:ext cx="1718464" cy="1245112"/>
            </a:xfrm>
            <a:prstGeom prst="rect">
              <a:avLst/>
            </a:prstGeom>
          </p:spPr>
        </p:pic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131060" y="5909641"/>
              <a:ext cx="1873169" cy="1245112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457418" y="4649531"/>
              <a:ext cx="1683074" cy="1245112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439153" y="5041935"/>
              <a:ext cx="1913102" cy="1245112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127154" y="3447494"/>
              <a:ext cx="1741778" cy="1235588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145296" y="2687579"/>
              <a:ext cx="1741778" cy="1245112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637114" y="3350388"/>
              <a:ext cx="1729131" cy="1356388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864300" y="4498400"/>
              <a:ext cx="1741778" cy="1245112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040117" y="4999380"/>
              <a:ext cx="1741778" cy="1245112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281557" y="5652612"/>
              <a:ext cx="1567893" cy="1245112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940965" y="6417331"/>
              <a:ext cx="1741778" cy="1245112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463284" y="5691133"/>
              <a:ext cx="1741778" cy="1235588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1007064" y="5092703"/>
              <a:ext cx="1835331" cy="1235588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924486" y="3994753"/>
              <a:ext cx="1741778" cy="1245112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302896" y="6812818"/>
              <a:ext cx="1822588" cy="1356388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290820" y="7314078"/>
              <a:ext cx="1741778" cy="124511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3695" y="4195309"/>
            <a:ext cx="6242669" cy="1758549"/>
            <a:chOff x="1393695" y="4195309"/>
            <a:chExt cx="6242669" cy="17585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393695" y="4195309"/>
              <a:ext cx="6242669" cy="1758549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1241318" y="3778165"/>
            <a:ext cx="6568605" cy="1055215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342382" y="4607936"/>
            <a:ext cx="6073672" cy="106307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93695" y="6311674"/>
            <a:ext cx="6242669" cy="3281400"/>
            <a:chOff x="1393695" y="6311674"/>
            <a:chExt cx="6242669" cy="3281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393695" y="6311674"/>
              <a:ext cx="6242669" cy="328140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53695" y="6690721"/>
            <a:ext cx="5940504" cy="1898023"/>
            <a:chOff x="1553695" y="6690721"/>
            <a:chExt cx="5940504" cy="1898023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553695" y="6690721"/>
              <a:ext cx="5940504" cy="1898023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1259623" y="5893670"/>
            <a:ext cx="5533215" cy="1070062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1355601" y="8694372"/>
            <a:ext cx="6098396" cy="880606"/>
          </a:xfrm>
          <a:prstGeom prst="rect">
            <a:avLst/>
          </a:prstGeom>
        </p:spPr>
      </p:pic>
      <p:pic>
        <p:nvPicPr>
          <p:cNvPr id="2" name="Object 1">
            <a:extLst>
              <a:ext uri="{FF2B5EF4-FFF2-40B4-BE49-F238E27FC236}">
                <a16:creationId xmlns:a16="http://schemas.microsoft.com/office/drawing/2014/main" id="{C735D7D4-41B4-E3CD-4813-3ECB06492C4E}"/>
              </a:ext>
            </a:extLst>
          </p:cNvPr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DB9EDEF9-AC36-DB2D-6792-AFE39F33A25A}"/>
              </a:ext>
            </a:extLst>
          </p:cNvPr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2587106" y="1766613"/>
            <a:ext cx="2287461" cy="631861"/>
          </a:xfrm>
          <a:prstGeom prst="rect">
            <a:avLst/>
          </a:prstGeom>
        </p:spPr>
      </p:pic>
      <p:pic>
        <p:nvPicPr>
          <p:cNvPr id="7" name="Object 151">
            <a:extLst>
              <a:ext uri="{FF2B5EF4-FFF2-40B4-BE49-F238E27FC236}">
                <a16:creationId xmlns:a16="http://schemas.microsoft.com/office/drawing/2014/main" id="{AB458F55-98D4-5D23-6995-419645490204}"/>
              </a:ext>
            </a:extLst>
          </p:cNvPr>
          <p:cNvPicPr>
            <a:picLocks noChangeAspect="1"/>
          </p:cNvPicPr>
          <p:nvPr/>
        </p:nvPicPr>
        <p:blipFill rotWithShape="1">
          <a:blip r:embed="rId90" cstate="print"/>
          <a:srcRect l="9343"/>
          <a:stretch/>
        </p:blipFill>
        <p:spPr>
          <a:xfrm>
            <a:off x="2174977" y="6800161"/>
            <a:ext cx="4624215" cy="17686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0228" y="5662846"/>
            <a:ext cx="11273843" cy="3741745"/>
            <a:chOff x="3330228" y="5667480"/>
            <a:chExt cx="11273843" cy="37417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92730" y="6261915"/>
              <a:ext cx="9878935" cy="2696558"/>
              <a:chOff x="3892730" y="6261915"/>
              <a:chExt cx="9878935" cy="269655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92730" y="6261915"/>
                <a:ext cx="9878935" cy="269655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26550" y="7630080"/>
              <a:ext cx="1348279" cy="1348279"/>
              <a:chOff x="11026550" y="7630080"/>
              <a:chExt cx="1348279" cy="13482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26550" y="7630080"/>
                <a:ext cx="1348279" cy="13482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819423" y="8212862"/>
              <a:ext cx="1850715" cy="1196363"/>
              <a:chOff x="7819423" y="8212862"/>
              <a:chExt cx="1850715" cy="119636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19423" y="8212862"/>
                <a:ext cx="1850715" cy="11963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30228" y="5798602"/>
              <a:ext cx="1588868" cy="1588868"/>
              <a:chOff x="3330228" y="5798602"/>
              <a:chExt cx="1588868" cy="158886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484699" y="6012675"/>
                <a:ext cx="1332955" cy="1223466"/>
                <a:chOff x="3484699" y="6012675"/>
                <a:chExt cx="1332955" cy="122346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84699" y="6012675"/>
                  <a:ext cx="1332955" cy="12234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330228" y="5798602"/>
                <a:ext cx="1588868" cy="1588868"/>
                <a:chOff x="3330228" y="5798602"/>
                <a:chExt cx="1588868" cy="158886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330228" y="5798602"/>
                  <a:ext cx="1588868" cy="15888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5611574" y="7739961"/>
              <a:ext cx="1305708" cy="1354540"/>
              <a:chOff x="5611574" y="7739961"/>
              <a:chExt cx="1305708" cy="13545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11574" y="7739961"/>
                <a:ext cx="1305708" cy="135454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939259" y="5667480"/>
              <a:ext cx="1664811" cy="1447389"/>
              <a:chOff x="12939259" y="5667480"/>
              <a:chExt cx="1664811" cy="144738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105187" y="5891403"/>
                <a:ext cx="1332955" cy="1223466"/>
                <a:chOff x="13105187" y="5891403"/>
                <a:chExt cx="1332955" cy="122346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05187" y="5891403"/>
                  <a:ext cx="1332955" cy="122346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939259" y="5667480"/>
                <a:ext cx="1664811" cy="1374471"/>
                <a:chOff x="12939259" y="5667480"/>
                <a:chExt cx="1664811" cy="137447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39259" y="5667480"/>
                  <a:ext cx="1664811" cy="137447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8102" y="3086100"/>
            <a:ext cx="8324091" cy="8139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57625" y="4192220"/>
            <a:ext cx="14019048" cy="1252007"/>
            <a:chOff x="1957625" y="4196854"/>
            <a:chExt cx="14019048" cy="125200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957625" y="4196854"/>
              <a:ext cx="14019048" cy="1252007"/>
              <a:chOff x="1957625" y="4196854"/>
              <a:chExt cx="14019048" cy="125200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57625" y="4196854"/>
                <a:ext cx="14019048" cy="125200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2023" y="4461915"/>
              <a:ext cx="13050022" cy="9841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03447" y="7033008"/>
            <a:ext cx="3580329" cy="5163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3906" y="2997437"/>
            <a:ext cx="4179488" cy="14037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34991" y="7400386"/>
            <a:ext cx="1583272" cy="5682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03921" y="9078214"/>
            <a:ext cx="1592796" cy="56824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25502" y="9449643"/>
            <a:ext cx="1916567" cy="5682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27730" y="8918877"/>
            <a:ext cx="1926091" cy="5682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77692" y="7048005"/>
            <a:ext cx="2627615" cy="56824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83658" y="7498176"/>
            <a:ext cx="4468568" cy="452691"/>
          </a:xfrm>
          <a:prstGeom prst="rect">
            <a:avLst/>
          </a:prstGeom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BBA888F7-F962-C0AA-9925-D07AB32F020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5" name="Object 43">
            <a:extLst>
              <a:ext uri="{FF2B5EF4-FFF2-40B4-BE49-F238E27FC236}">
                <a16:creationId xmlns:a16="http://schemas.microsoft.com/office/drawing/2014/main" id="{77173200-C719-298E-1925-432A3344ACBA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87106" y="1767883"/>
            <a:ext cx="2658480" cy="631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2FA0E2-8FC3-4C93-33BB-FDA7CF07E4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140" y="5563263"/>
            <a:ext cx="4710113" cy="1348264"/>
          </a:xfrm>
          <a:prstGeom prst="rect">
            <a:avLst/>
          </a:prstGeom>
        </p:spPr>
      </p:pic>
      <p:pic>
        <p:nvPicPr>
          <p:cNvPr id="9" name="Object 53">
            <a:extLst>
              <a:ext uri="{FF2B5EF4-FFF2-40B4-BE49-F238E27FC236}">
                <a16:creationId xmlns:a16="http://schemas.microsoft.com/office/drawing/2014/main" id="{1652704B-8540-0E05-F5F3-228D38C27111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1287" y="2476500"/>
            <a:ext cx="10752881" cy="516310"/>
          </a:xfrm>
          <a:prstGeom prst="rect">
            <a:avLst/>
          </a:prstGeom>
        </p:spPr>
      </p:pic>
      <p:pic>
        <p:nvPicPr>
          <p:cNvPr id="2" name="Object 59">
            <a:extLst>
              <a:ext uri="{FF2B5EF4-FFF2-40B4-BE49-F238E27FC236}">
                <a16:creationId xmlns:a16="http://schemas.microsoft.com/office/drawing/2014/main" id="{792DAF96-8E05-433B-0A75-032CF5B03AED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20377" y="9567397"/>
            <a:ext cx="4887815" cy="4526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3">
            <a:extLst>
              <a:ext uri="{FF2B5EF4-FFF2-40B4-BE49-F238E27FC236}">
                <a16:creationId xmlns:a16="http://schemas.microsoft.com/office/drawing/2014/main" id="{22CC19DA-7E90-576B-113D-41A877A38D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62000" y="4305300"/>
            <a:ext cx="10758385" cy="2256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00986" y="7515528"/>
            <a:ext cx="275614" cy="2199972"/>
            <a:chOff x="2754786" y="7498382"/>
            <a:chExt cx="275614" cy="2199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754786" y="7498382"/>
              <a:ext cx="275614" cy="2199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0800" y="2857500"/>
            <a:ext cx="4977701" cy="9686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4769" y="4342251"/>
            <a:ext cx="2339082" cy="5555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4127" y="3745858"/>
            <a:ext cx="5663356" cy="665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2311" y="2947795"/>
            <a:ext cx="730552" cy="1002473"/>
            <a:chOff x="899924" y="3054871"/>
            <a:chExt cx="730552" cy="10024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924" y="3054871"/>
              <a:ext cx="730552" cy="1002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1973" y="6950532"/>
            <a:ext cx="718575" cy="1092890"/>
            <a:chOff x="979586" y="6982548"/>
            <a:chExt cx="718575" cy="1092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586" y="6982548"/>
              <a:ext cx="718575" cy="10928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2855" y="6888071"/>
            <a:ext cx="5249758" cy="903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91398" y="4268166"/>
            <a:ext cx="3082486" cy="1981814"/>
            <a:chOff x="8916848" y="4268166"/>
            <a:chExt cx="3082486" cy="19818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6848" y="4268166"/>
              <a:ext cx="3082486" cy="1981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70311" y="4287214"/>
            <a:ext cx="3244965" cy="1934486"/>
            <a:chOff x="12795761" y="4287214"/>
            <a:chExt cx="3244965" cy="19344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95761" y="4287214"/>
              <a:ext cx="3244965" cy="19344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1398" y="6726462"/>
            <a:ext cx="2934660" cy="2580624"/>
            <a:chOff x="8916848" y="6726462"/>
            <a:chExt cx="2934660" cy="25806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16848" y="6726462"/>
              <a:ext cx="2934660" cy="25806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70311" y="6611745"/>
            <a:ext cx="3001073" cy="2810960"/>
            <a:chOff x="12795761" y="6611745"/>
            <a:chExt cx="3001073" cy="28109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5761" y="6611745"/>
              <a:ext cx="3001073" cy="281096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91713" y="2454074"/>
            <a:ext cx="2726097" cy="14252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68748" y="3378702"/>
            <a:ext cx="6269329" cy="9028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91398" y="5134255"/>
            <a:ext cx="1304686" cy="1255699"/>
            <a:chOff x="8916848" y="5134255"/>
            <a:chExt cx="1304686" cy="12556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16848" y="5134255"/>
              <a:ext cx="1304686" cy="1255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20129" y="5105684"/>
            <a:ext cx="1304686" cy="1255699"/>
            <a:chOff x="12945579" y="5105684"/>
            <a:chExt cx="1304686" cy="12556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45579" y="5105684"/>
              <a:ext cx="1304686" cy="12556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77670" y="7399143"/>
            <a:ext cx="1148389" cy="1105270"/>
            <a:chOff x="10703120" y="7399143"/>
            <a:chExt cx="1148389" cy="11052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03120" y="7399143"/>
              <a:ext cx="1148389" cy="110527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95539" y="6331828"/>
            <a:ext cx="5599205" cy="6404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73204" y="9379828"/>
            <a:ext cx="7409796" cy="6404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822995" y="7418191"/>
            <a:ext cx="1148389" cy="1105270"/>
            <a:chOff x="14648445" y="7418191"/>
            <a:chExt cx="1148389" cy="11052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48445" y="7418191"/>
              <a:ext cx="1148389" cy="11052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88827" y="4979251"/>
            <a:ext cx="627271" cy="524287"/>
            <a:chOff x="12014277" y="4979251"/>
            <a:chExt cx="627271" cy="52428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14277" y="4979251"/>
              <a:ext cx="627271" cy="5242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73884" y="7951779"/>
            <a:ext cx="627271" cy="524287"/>
            <a:chOff x="11999334" y="7951779"/>
            <a:chExt cx="627271" cy="52428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99334" y="7951779"/>
              <a:ext cx="627271" cy="52428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05000" y="6154694"/>
            <a:ext cx="5455720" cy="81760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86303" y="9158309"/>
            <a:ext cx="2718101" cy="4951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575730" y="9360553"/>
            <a:ext cx="3109535" cy="35714"/>
            <a:chOff x="4283343" y="9392569"/>
            <a:chExt cx="3109535" cy="3571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83343" y="9392569"/>
              <a:ext cx="3109535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96849" y="8072690"/>
            <a:ext cx="433933" cy="2023810"/>
            <a:chOff x="5604462" y="8104706"/>
            <a:chExt cx="433933" cy="202381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5604462" y="8104706"/>
              <a:ext cx="433933" cy="202381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10663" y="8848088"/>
            <a:ext cx="2254005" cy="49570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10664" y="9448080"/>
            <a:ext cx="2119882" cy="495701"/>
          </a:xfrm>
          <a:prstGeom prst="rect">
            <a:avLst/>
          </a:prstGeom>
        </p:spPr>
      </p:pic>
      <p:pic>
        <p:nvPicPr>
          <p:cNvPr id="4" name="Object 1">
            <a:extLst>
              <a:ext uri="{FF2B5EF4-FFF2-40B4-BE49-F238E27FC236}">
                <a16:creationId xmlns:a16="http://schemas.microsoft.com/office/drawing/2014/main" id="{03A2C24F-80A3-3C5F-2B1F-C5FED86975FC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5" name="Object 11">
            <a:extLst>
              <a:ext uri="{FF2B5EF4-FFF2-40B4-BE49-F238E27FC236}">
                <a16:creationId xmlns:a16="http://schemas.microsoft.com/office/drawing/2014/main" id="{F8BF6680-1016-F9BA-A51D-B79117AAC277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701606" y="1755389"/>
            <a:ext cx="5146994" cy="702061"/>
          </a:xfrm>
          <a:prstGeom prst="rect">
            <a:avLst/>
          </a:prstGeom>
        </p:spPr>
      </p:pic>
      <p:pic>
        <p:nvPicPr>
          <p:cNvPr id="7" name="Object 59">
            <a:extLst>
              <a:ext uri="{FF2B5EF4-FFF2-40B4-BE49-F238E27FC236}">
                <a16:creationId xmlns:a16="http://schemas.microsoft.com/office/drawing/2014/main" id="{9F2F8DD1-23FE-D711-66A8-EBF1C6468452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352453" y="8561359"/>
            <a:ext cx="1349874" cy="302845"/>
          </a:xfrm>
          <a:prstGeom prst="rect">
            <a:avLst/>
          </a:prstGeom>
        </p:spPr>
      </p:pic>
      <p:pic>
        <p:nvPicPr>
          <p:cNvPr id="8" name="Object 22">
            <a:extLst>
              <a:ext uri="{FF2B5EF4-FFF2-40B4-BE49-F238E27FC236}">
                <a16:creationId xmlns:a16="http://schemas.microsoft.com/office/drawing/2014/main" id="{E26E68FC-54B0-4FA8-EBE7-1791315AFA41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039436" y="7842639"/>
            <a:ext cx="5438985" cy="1034661"/>
          </a:xfrm>
          <a:prstGeom prst="rect">
            <a:avLst/>
          </a:prstGeom>
        </p:spPr>
      </p:pic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1B27DEF-53DF-6EC4-40FC-56632C549552}"/>
              </a:ext>
            </a:extLst>
          </p:cNvPr>
          <p:cNvGrpSpPr/>
          <p:nvPr/>
        </p:nvGrpSpPr>
        <p:grpSpPr>
          <a:xfrm>
            <a:off x="6122126" y="4738552"/>
            <a:ext cx="1211913" cy="611027"/>
            <a:chOff x="15165289" y="7554460"/>
            <a:chExt cx="1451884" cy="824706"/>
          </a:xfrm>
        </p:grpSpPr>
        <p:pic>
          <p:nvPicPr>
            <p:cNvPr id="11" name="Object 13">
              <a:extLst>
                <a:ext uri="{FF2B5EF4-FFF2-40B4-BE49-F238E27FC236}">
                  <a16:creationId xmlns:a16="http://schemas.microsoft.com/office/drawing/2014/main" id="{2CC9F2ED-BEA6-5206-1238-23629D21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165289" y="7554460"/>
              <a:ext cx="1451884" cy="824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20733" y="6643837"/>
            <a:ext cx="15094108" cy="43805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283" y="6594082"/>
            <a:ext cx="15460288" cy="911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8571" y="6643837"/>
            <a:ext cx="15151020" cy="4380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9869" y="6875362"/>
            <a:ext cx="635049" cy="1547853"/>
            <a:chOff x="8439869" y="6875362"/>
            <a:chExt cx="635049" cy="1547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439869" y="6875362"/>
              <a:ext cx="635049" cy="1547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65289" y="7554460"/>
            <a:ext cx="1451884" cy="824706"/>
            <a:chOff x="15165289" y="7554460"/>
            <a:chExt cx="1451884" cy="824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5289" y="7554460"/>
              <a:ext cx="1451884" cy="824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08201" y="7890614"/>
            <a:ext cx="283633" cy="283633"/>
            <a:chOff x="11008201" y="7890614"/>
            <a:chExt cx="283633" cy="2836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8201" y="7890614"/>
              <a:ext cx="283633" cy="283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65289" y="7890614"/>
            <a:ext cx="283633" cy="283633"/>
            <a:chOff x="15165289" y="7890614"/>
            <a:chExt cx="283633" cy="2836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5289" y="7890614"/>
              <a:ext cx="283633" cy="283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38093" y="7890614"/>
            <a:ext cx="283633" cy="283633"/>
            <a:chOff x="12038093" y="7890614"/>
            <a:chExt cx="283633" cy="2836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8093" y="7890614"/>
              <a:ext cx="283633" cy="2836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5669" y="7890614"/>
            <a:ext cx="283633" cy="283633"/>
            <a:chOff x="13095669" y="7890614"/>
            <a:chExt cx="283633" cy="2836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95669" y="7890614"/>
              <a:ext cx="283633" cy="2836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58121" y="7890614"/>
            <a:ext cx="283633" cy="283633"/>
            <a:chOff x="14158121" y="7890614"/>
            <a:chExt cx="283633" cy="2836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8121" y="7890614"/>
              <a:ext cx="283633" cy="2836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35662" y="2671788"/>
            <a:ext cx="5975938" cy="3736217"/>
            <a:chOff x="10578073" y="2671788"/>
            <a:chExt cx="5975938" cy="37362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8073" y="2671788"/>
              <a:ext cx="5975938" cy="3736217"/>
            </a:xfrm>
            <a:prstGeom prst="rect">
              <a:avLst/>
            </a:prstGeom>
          </p:spPr>
        </p:pic>
      </p:grpSp>
      <p:pic>
        <p:nvPicPr>
          <p:cNvPr id="2" name="Object 1">
            <a:extLst>
              <a:ext uri="{FF2B5EF4-FFF2-40B4-BE49-F238E27FC236}">
                <a16:creationId xmlns:a16="http://schemas.microsoft.com/office/drawing/2014/main" id="{2C17302E-172A-6D2D-61FD-8E7B517AE83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4" name="Object 43">
            <a:extLst>
              <a:ext uri="{FF2B5EF4-FFF2-40B4-BE49-F238E27FC236}">
                <a16:creationId xmlns:a16="http://schemas.microsoft.com/office/drawing/2014/main" id="{8DC34B38-017A-C915-36E5-BD63A94C155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87106" y="1767883"/>
            <a:ext cx="2658480" cy="631861"/>
          </a:xfrm>
          <a:prstGeom prst="rect">
            <a:avLst/>
          </a:prstGeom>
        </p:spPr>
      </p:pic>
      <p:pic>
        <p:nvPicPr>
          <p:cNvPr id="16" name="Object 33">
            <a:extLst>
              <a:ext uri="{FF2B5EF4-FFF2-40B4-BE49-F238E27FC236}">
                <a16:creationId xmlns:a16="http://schemas.microsoft.com/office/drawing/2014/main" id="{E8110172-FD77-4D9D-7244-08CB7E7BE306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687" y="5610277"/>
            <a:ext cx="9336729" cy="1025834"/>
          </a:xfrm>
          <a:prstGeom prst="rect">
            <a:avLst/>
          </a:prstGeom>
        </p:spPr>
      </p:pic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3DCA3BBF-17E9-0B94-67EA-CFD9DC26CE39}"/>
              </a:ext>
            </a:extLst>
          </p:cNvPr>
          <p:cNvGrpSpPr/>
          <p:nvPr/>
        </p:nvGrpSpPr>
        <p:grpSpPr>
          <a:xfrm>
            <a:off x="2253740" y="2827137"/>
            <a:ext cx="6889117" cy="2468101"/>
            <a:chOff x="2253740" y="2827137"/>
            <a:chExt cx="6889117" cy="2468101"/>
          </a:xfrm>
        </p:grpSpPr>
        <p:pic>
          <p:nvPicPr>
            <p:cNvPr id="19" name="Object 35">
              <a:extLst>
                <a:ext uri="{FF2B5EF4-FFF2-40B4-BE49-F238E27FC236}">
                  <a16:creationId xmlns:a16="http://schemas.microsoft.com/office/drawing/2014/main" id="{10FA51BC-AFDA-F65B-4D4E-B73DC870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29722" y="1754183"/>
              <a:ext cx="13778234" cy="4936202"/>
            </a:xfrm>
            <a:prstGeom prst="rect">
              <a:avLst/>
            </a:prstGeom>
          </p:spPr>
        </p:pic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88588C96-8C7E-1C37-179A-698C08BF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3740" y="2827137"/>
              <a:ext cx="6889117" cy="24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164" y="183109"/>
            <a:ext cx="1748533" cy="2243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611" y="2328507"/>
            <a:ext cx="9508107" cy="1432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51770" y="2311665"/>
            <a:ext cx="15230202" cy="5700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819" y="6842790"/>
            <a:ext cx="7782706" cy="12869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8502" y="6823750"/>
            <a:ext cx="6713666" cy="10319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08502" y="3376798"/>
            <a:ext cx="7338210" cy="13456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7349" y="6771199"/>
            <a:ext cx="11886218" cy="43805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57374" y="7056914"/>
            <a:ext cx="10062739" cy="3999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23263" y="9110087"/>
            <a:ext cx="1443140" cy="798061"/>
            <a:chOff x="7323263" y="9110087"/>
            <a:chExt cx="1443140" cy="798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3263" y="9110087"/>
              <a:ext cx="1443140" cy="798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8614" y="8017403"/>
            <a:ext cx="283633" cy="283633"/>
            <a:chOff x="14488614" y="7966804"/>
            <a:chExt cx="283633" cy="283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88614" y="7966804"/>
              <a:ext cx="283633" cy="283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57358" y="8004899"/>
            <a:ext cx="283633" cy="283633"/>
            <a:chOff x="12957358" y="8004899"/>
            <a:chExt cx="283633" cy="2836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57358" y="8004899"/>
              <a:ext cx="283633" cy="2836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8328" y="8075550"/>
            <a:ext cx="832379" cy="994127"/>
            <a:chOff x="7128328" y="8075550"/>
            <a:chExt cx="832379" cy="9941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60000">
              <a:off x="7128328" y="8075550"/>
              <a:ext cx="832379" cy="9941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47349" y="3537465"/>
            <a:ext cx="11886218" cy="43805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53087" y="3420768"/>
            <a:ext cx="664868" cy="7232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66921" y="3420768"/>
            <a:ext cx="681535" cy="7232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78429" y="3420768"/>
            <a:ext cx="681535" cy="7168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95496" y="3420768"/>
            <a:ext cx="681535" cy="716878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818222E1-5313-0374-E9E4-18715681150E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19252" y="1763023"/>
            <a:ext cx="3798004" cy="7350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265" y="2628475"/>
            <a:ext cx="755235" cy="847601"/>
            <a:chOff x="6532265" y="2628475"/>
            <a:chExt cx="755235" cy="8476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2265" y="2628475"/>
              <a:ext cx="755235" cy="8476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850" y="2493973"/>
            <a:ext cx="6576954" cy="14143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5470" y="3582700"/>
            <a:ext cx="7594786" cy="13089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7657" y="4940886"/>
            <a:ext cx="5229843" cy="3743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51665" y="5403968"/>
            <a:ext cx="3613846" cy="2059267"/>
            <a:chOff x="12651665" y="5403968"/>
            <a:chExt cx="3613846" cy="20592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1665" y="5403968"/>
              <a:ext cx="3613846" cy="20592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 cstate="print"/>
          <a:srcRect l="6527" t="44038" r="1022" b="12580"/>
          <a:stretch/>
        </p:blipFill>
        <p:spPr>
          <a:xfrm>
            <a:off x="1524000" y="9563100"/>
            <a:ext cx="6719323" cy="553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02" y="2921134"/>
            <a:ext cx="4161246" cy="2286294"/>
            <a:chOff x="9293202" y="2921134"/>
            <a:chExt cx="4161246" cy="22862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3202" y="2921134"/>
              <a:ext cx="4161246" cy="22862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6402" y="5335336"/>
            <a:ext cx="1190799" cy="970225"/>
            <a:chOff x="11386402" y="5335336"/>
            <a:chExt cx="1190799" cy="970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340000">
              <a:off x="11386402" y="5335336"/>
              <a:ext cx="1190799" cy="9702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3548" y="7701503"/>
            <a:ext cx="4249766" cy="1998402"/>
            <a:chOff x="9383548" y="7701503"/>
            <a:chExt cx="4249766" cy="19984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3548" y="7701503"/>
              <a:ext cx="4249766" cy="19984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64675" y="7604185"/>
            <a:ext cx="780399" cy="2204547"/>
            <a:chOff x="12964675" y="7604185"/>
            <a:chExt cx="780399" cy="22045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4675" y="7604185"/>
              <a:ext cx="780399" cy="22045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41775" y="6407717"/>
            <a:ext cx="2973653" cy="898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58620" y="8675694"/>
            <a:ext cx="2919244" cy="9446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97459" y="3884370"/>
            <a:ext cx="3431139" cy="357964"/>
            <a:chOff x="9997459" y="3884370"/>
            <a:chExt cx="3431139" cy="357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440000">
              <a:off x="9997459" y="3884370"/>
              <a:ext cx="3431139" cy="3579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1026" y="7635200"/>
            <a:ext cx="1147361" cy="934833"/>
            <a:chOff x="13781026" y="7635200"/>
            <a:chExt cx="1147361" cy="9348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340000">
              <a:off x="13781026" y="7635200"/>
              <a:ext cx="1147361" cy="9348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09094" y="3699333"/>
            <a:ext cx="2739044" cy="9446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36154" y="1421897"/>
            <a:ext cx="8604211" cy="14131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61241" y="1302600"/>
            <a:ext cx="772247" cy="772247"/>
            <a:chOff x="6961241" y="1302600"/>
            <a:chExt cx="772247" cy="7722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600000">
              <a:off x="6961241" y="1302600"/>
              <a:ext cx="772247" cy="772247"/>
            </a:xfrm>
            <a:prstGeom prst="rect">
              <a:avLst/>
            </a:prstGeom>
          </p:spPr>
        </p:pic>
      </p:grpSp>
      <p:pic>
        <p:nvPicPr>
          <p:cNvPr id="4" name="Object 1">
            <a:extLst>
              <a:ext uri="{FF2B5EF4-FFF2-40B4-BE49-F238E27FC236}">
                <a16:creationId xmlns:a16="http://schemas.microsoft.com/office/drawing/2014/main" id="{B3FECE3F-A36E-CD94-27A0-FDEFEC61210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80E145-D0C9-1275-E5E6-35E0ECD9CDF9}"/>
                  </a:ext>
                </a:extLst>
              </p:cNvPr>
              <p:cNvSpPr txBox="1"/>
              <p:nvPr/>
            </p:nvSpPr>
            <p:spPr>
              <a:xfrm>
                <a:off x="3465913" y="8827896"/>
                <a:ext cx="2774333" cy="6402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9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altLang="ko-KR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5+3</m:t>
                        </m:r>
                        <m:r>
                          <a:rPr lang="en-US" altLang="ko-KR" sz="2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ko-KR" sz="29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ko-KR" sz="2900" dirty="0"/>
                  <a:t> = 2.3</a:t>
                </a:r>
                <a:endParaRPr lang="ko-KR" altLang="en-US" sz="29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80E145-D0C9-1275-E5E6-35E0ECD9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913" y="8827896"/>
                <a:ext cx="2774333" cy="640240"/>
              </a:xfrm>
              <a:prstGeom prst="rect">
                <a:avLst/>
              </a:prstGeom>
              <a:blipFill>
                <a:blip r:embed="rId22"/>
                <a:stretch>
                  <a:fillRect l="-220" t="-952" r="-549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011">
            <a:extLst>
              <a:ext uri="{FF2B5EF4-FFF2-40B4-BE49-F238E27FC236}">
                <a16:creationId xmlns:a16="http://schemas.microsoft.com/office/drawing/2014/main" id="{0372972F-801B-C380-309F-C92399DD2224}"/>
              </a:ext>
            </a:extLst>
          </p:cNvPr>
          <p:cNvGrpSpPr/>
          <p:nvPr/>
        </p:nvGrpSpPr>
        <p:grpSpPr>
          <a:xfrm>
            <a:off x="5483008" y="9342240"/>
            <a:ext cx="914400" cy="173378"/>
            <a:chOff x="10891524" y="8566406"/>
            <a:chExt cx="1798822" cy="298297"/>
          </a:xfrm>
        </p:grpSpPr>
        <p:pic>
          <p:nvPicPr>
            <p:cNvPr id="17" name="Object 38">
              <a:extLst>
                <a:ext uri="{FF2B5EF4-FFF2-40B4-BE49-F238E27FC236}">
                  <a16:creationId xmlns:a16="http://schemas.microsoft.com/office/drawing/2014/main" id="{8C4A27A1-4FC2-0DF5-CBF8-22C8B1CAF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91524" y="8566406"/>
              <a:ext cx="1798822" cy="298297"/>
            </a:xfrm>
            <a:prstGeom prst="rect">
              <a:avLst/>
            </a:prstGeom>
          </p:spPr>
        </p:pic>
      </p:grpSp>
      <p:pic>
        <p:nvPicPr>
          <p:cNvPr id="19" name="Object 2">
            <a:extLst>
              <a:ext uri="{FF2B5EF4-FFF2-40B4-BE49-F238E27FC236}">
                <a16:creationId xmlns:a16="http://schemas.microsoft.com/office/drawing/2014/main" id="{369FD9AB-8FAB-44E3-2270-3345D747E17A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27532" y="1755947"/>
            <a:ext cx="4284290" cy="7253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850" y="2493973"/>
            <a:ext cx="6079373" cy="14375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4366" y="2628744"/>
            <a:ext cx="8284634" cy="8744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8298" y="3724283"/>
            <a:ext cx="2030313" cy="810100"/>
            <a:chOff x="1698298" y="3890662"/>
            <a:chExt cx="2030313" cy="8101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298" y="3890662"/>
              <a:ext cx="2030313" cy="810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9204" y="4909811"/>
            <a:ext cx="1461516" cy="820011"/>
            <a:chOff x="1919204" y="5076190"/>
            <a:chExt cx="1461516" cy="8200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9204" y="5076190"/>
              <a:ext cx="1461516" cy="8200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82284" y="3571400"/>
            <a:ext cx="4304814" cy="12673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2284" y="4778724"/>
            <a:ext cx="5849633" cy="12029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0200" y="6134100"/>
            <a:ext cx="7703157" cy="2385726"/>
            <a:chOff x="1609794" y="6360118"/>
            <a:chExt cx="7752381" cy="25424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09794" y="6360118"/>
              <a:ext cx="7749469" cy="2501971"/>
              <a:chOff x="1609794" y="6360118"/>
              <a:chExt cx="7749469" cy="25019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09794" y="6360118"/>
                <a:ext cx="7749469" cy="25019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927254" y="6360118"/>
              <a:ext cx="4262473" cy="2542488"/>
              <a:chOff x="1927254" y="6360118"/>
              <a:chExt cx="4262473" cy="25424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27254" y="6360118"/>
                <a:ext cx="4262473" cy="25424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22216" y="6360118"/>
              <a:ext cx="1127155" cy="2501971"/>
              <a:chOff x="6122216" y="6360118"/>
              <a:chExt cx="1127155" cy="25019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122216" y="6360118"/>
                <a:ext cx="1127155" cy="25019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153699" y="6360118"/>
              <a:ext cx="1127155" cy="2501971"/>
              <a:chOff x="7153699" y="6360118"/>
              <a:chExt cx="1127155" cy="250197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53699" y="6360118"/>
                <a:ext cx="1127155" cy="25019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84451" y="6360118"/>
              <a:ext cx="1127155" cy="2501971"/>
              <a:chOff x="8184451" y="6360118"/>
              <a:chExt cx="1127155" cy="25019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84451" y="6360118"/>
                <a:ext cx="1127155" cy="2501971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9EE8FE0-59E4-44F2-392A-E64B890673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3005" y="3588636"/>
            <a:ext cx="6521395" cy="6507864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C98B2D8-F47D-A5DB-195C-19F0E5F39C9A}"/>
              </a:ext>
            </a:extLst>
          </p:cNvPr>
          <p:cNvGrpSpPr/>
          <p:nvPr/>
        </p:nvGrpSpPr>
        <p:grpSpPr>
          <a:xfrm>
            <a:off x="2590800" y="9410700"/>
            <a:ext cx="5956499" cy="703144"/>
            <a:chOff x="2958901" y="9469556"/>
            <a:chExt cx="5956499" cy="703144"/>
          </a:xfrm>
        </p:grpSpPr>
        <p:grpSp>
          <p:nvGrpSpPr>
            <p:cNvPr id="35" name="그룹 1018">
              <a:extLst>
                <a:ext uri="{FF2B5EF4-FFF2-40B4-BE49-F238E27FC236}">
                  <a16:creationId xmlns:a16="http://schemas.microsoft.com/office/drawing/2014/main" id="{65EF0EDF-D4F8-54B6-5D2A-21F811CAFE2C}"/>
                </a:ext>
              </a:extLst>
            </p:cNvPr>
            <p:cNvGrpSpPr/>
            <p:nvPr/>
          </p:nvGrpSpPr>
          <p:grpSpPr>
            <a:xfrm>
              <a:off x="2958901" y="9469556"/>
              <a:ext cx="2012652" cy="564055"/>
              <a:chOff x="1650679" y="9449355"/>
              <a:chExt cx="2012652" cy="564055"/>
            </a:xfrm>
          </p:grpSpPr>
          <p:pic>
            <p:nvPicPr>
              <p:cNvPr id="36" name="Object 64">
                <a:extLst>
                  <a:ext uri="{FF2B5EF4-FFF2-40B4-BE49-F238E27FC236}">
                    <a16:creationId xmlns:a16="http://schemas.microsoft.com/office/drawing/2014/main" id="{E002CCC3-9061-C0D8-C8F7-2A59DDF8B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50679" y="9449355"/>
                <a:ext cx="2012652" cy="564055"/>
              </a:xfrm>
              <a:prstGeom prst="rect">
                <a:avLst/>
              </a:prstGeom>
            </p:spPr>
          </p:pic>
        </p:grpSp>
        <p:pic>
          <p:nvPicPr>
            <p:cNvPr id="37" name="Object 66">
              <a:extLst>
                <a:ext uri="{FF2B5EF4-FFF2-40B4-BE49-F238E27FC236}">
                  <a16:creationId xmlns:a16="http://schemas.microsoft.com/office/drawing/2014/main" id="{7A94FCA7-1483-A2DF-0C24-E45EC9694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8814" y="9532333"/>
              <a:ext cx="3966586" cy="64036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526519-7D2B-86ED-D92B-B66A228F1081}"/>
              </a:ext>
            </a:extLst>
          </p:cNvPr>
          <p:cNvGrpSpPr/>
          <p:nvPr/>
        </p:nvGrpSpPr>
        <p:grpSpPr>
          <a:xfrm>
            <a:off x="2436580" y="8648700"/>
            <a:ext cx="6021620" cy="824777"/>
            <a:chOff x="2195517" y="8724900"/>
            <a:chExt cx="6250220" cy="883633"/>
          </a:xfrm>
        </p:grpSpPr>
        <p:grpSp>
          <p:nvGrpSpPr>
            <p:cNvPr id="12" name="그룹 1013">
              <a:extLst>
                <a:ext uri="{FF2B5EF4-FFF2-40B4-BE49-F238E27FC236}">
                  <a16:creationId xmlns:a16="http://schemas.microsoft.com/office/drawing/2014/main" id="{288A064C-183B-C4ED-1336-976D9990E224}"/>
                </a:ext>
              </a:extLst>
            </p:cNvPr>
            <p:cNvGrpSpPr/>
            <p:nvPr/>
          </p:nvGrpSpPr>
          <p:grpSpPr>
            <a:xfrm>
              <a:off x="2195517" y="8852946"/>
              <a:ext cx="4322484" cy="518115"/>
              <a:chOff x="1662057" y="8812352"/>
              <a:chExt cx="4994047" cy="523810"/>
            </a:xfrm>
          </p:grpSpPr>
          <p:pic>
            <p:nvPicPr>
              <p:cNvPr id="14" name="Object 48">
                <a:extLst>
                  <a:ext uri="{FF2B5EF4-FFF2-40B4-BE49-F238E27FC236}">
                    <a16:creationId xmlns:a16="http://schemas.microsoft.com/office/drawing/2014/main" id="{A44521DF-D439-1E19-1CB3-13F09BF75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4439" y="8835944"/>
                <a:ext cx="4849042" cy="558718"/>
              </a:xfrm>
              <a:prstGeom prst="rect">
                <a:avLst/>
              </a:prstGeom>
            </p:spPr>
          </p:pic>
          <p:grpSp>
            <p:nvGrpSpPr>
              <p:cNvPr id="17" name="그룹 1014">
                <a:extLst>
                  <a:ext uri="{FF2B5EF4-FFF2-40B4-BE49-F238E27FC236}">
                    <a16:creationId xmlns:a16="http://schemas.microsoft.com/office/drawing/2014/main" id="{009A966B-8C46-29AC-C7E8-A325DA43E633}"/>
                  </a:ext>
                </a:extLst>
              </p:cNvPr>
              <p:cNvGrpSpPr/>
              <p:nvPr/>
            </p:nvGrpSpPr>
            <p:grpSpPr>
              <a:xfrm>
                <a:off x="3589565" y="8812352"/>
                <a:ext cx="430470" cy="518923"/>
                <a:chOff x="3589565" y="8812352"/>
                <a:chExt cx="430470" cy="518923"/>
              </a:xfrm>
            </p:grpSpPr>
            <p:pic>
              <p:nvPicPr>
                <p:cNvPr id="23" name="Object 50">
                  <a:extLst>
                    <a:ext uri="{FF2B5EF4-FFF2-40B4-BE49-F238E27FC236}">
                      <a16:creationId xmlns:a16="http://schemas.microsoft.com/office/drawing/2014/main" id="{A0964E99-2674-5261-CE17-5A768F7E2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589565" y="8812352"/>
                  <a:ext cx="430470" cy="5189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15">
              <a:extLst>
                <a:ext uri="{FF2B5EF4-FFF2-40B4-BE49-F238E27FC236}">
                  <a16:creationId xmlns:a16="http://schemas.microsoft.com/office/drawing/2014/main" id="{A1956041-DEF3-149C-32CB-F729FD68CBE5}"/>
                </a:ext>
              </a:extLst>
            </p:cNvPr>
            <p:cNvGrpSpPr/>
            <p:nvPr/>
          </p:nvGrpSpPr>
          <p:grpSpPr>
            <a:xfrm>
              <a:off x="6629400" y="8724900"/>
              <a:ext cx="1816337" cy="883633"/>
              <a:chOff x="7073410" y="8445464"/>
              <a:chExt cx="2414655" cy="1161905"/>
            </a:xfrm>
          </p:grpSpPr>
          <p:grpSp>
            <p:nvGrpSpPr>
              <p:cNvPr id="26" name="그룹 1016">
                <a:extLst>
                  <a:ext uri="{FF2B5EF4-FFF2-40B4-BE49-F238E27FC236}">
                    <a16:creationId xmlns:a16="http://schemas.microsoft.com/office/drawing/2014/main" id="{7556B97C-3861-EB06-5546-D298A1D07792}"/>
                  </a:ext>
                </a:extLst>
              </p:cNvPr>
              <p:cNvGrpSpPr/>
              <p:nvPr/>
            </p:nvGrpSpPr>
            <p:grpSpPr>
              <a:xfrm>
                <a:off x="7073475" y="8965061"/>
                <a:ext cx="1528645" cy="35714"/>
                <a:chOff x="7073475" y="8965061"/>
                <a:chExt cx="1528645" cy="35714"/>
              </a:xfrm>
            </p:grpSpPr>
            <p:pic>
              <p:nvPicPr>
                <p:cNvPr id="33" name="Object 55">
                  <a:extLst>
                    <a:ext uri="{FF2B5EF4-FFF2-40B4-BE49-F238E27FC236}">
                      <a16:creationId xmlns:a16="http://schemas.microsoft.com/office/drawing/2014/main" id="{D6170F32-4759-D0D2-5A12-C188EEFEF2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7073475" y="8965061"/>
                  <a:ext cx="1528645" cy="3571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57">
                <a:extLst>
                  <a:ext uri="{FF2B5EF4-FFF2-40B4-BE49-F238E27FC236}">
                    <a16:creationId xmlns:a16="http://schemas.microsoft.com/office/drawing/2014/main" id="{8B5982AB-5263-6E68-99D4-F872B3E8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214941" y="8995790"/>
                <a:ext cx="1130005" cy="486024"/>
              </a:xfrm>
              <a:prstGeom prst="rect">
                <a:avLst/>
              </a:prstGeom>
            </p:spPr>
          </p:pic>
          <p:pic>
            <p:nvPicPr>
              <p:cNvPr id="29" name="Object 58">
                <a:extLst>
                  <a:ext uri="{FF2B5EF4-FFF2-40B4-BE49-F238E27FC236}">
                    <a16:creationId xmlns:a16="http://schemas.microsoft.com/office/drawing/2014/main" id="{A41FAB6E-E6E8-5215-5D7B-EF3AD9641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19696" y="8565633"/>
                <a:ext cx="1149053" cy="486024"/>
              </a:xfrm>
              <a:prstGeom prst="rect">
                <a:avLst/>
              </a:prstGeom>
            </p:spPr>
          </p:pic>
          <p:grpSp>
            <p:nvGrpSpPr>
              <p:cNvPr id="30" name="그룹 1017">
                <a:extLst>
                  <a:ext uri="{FF2B5EF4-FFF2-40B4-BE49-F238E27FC236}">
                    <a16:creationId xmlns:a16="http://schemas.microsoft.com/office/drawing/2014/main" id="{3A24FD4C-C490-EDBF-D83C-779B19B91A34}"/>
                  </a:ext>
                </a:extLst>
              </p:cNvPr>
              <p:cNvGrpSpPr/>
              <p:nvPr/>
            </p:nvGrpSpPr>
            <p:grpSpPr>
              <a:xfrm>
                <a:off x="8430922" y="8445464"/>
                <a:ext cx="1056747" cy="1153492"/>
                <a:chOff x="8430922" y="8445464"/>
                <a:chExt cx="1056747" cy="1153492"/>
              </a:xfrm>
            </p:grpSpPr>
            <p:pic>
              <p:nvPicPr>
                <p:cNvPr id="32" name="Object 60">
                  <a:extLst>
                    <a:ext uri="{FF2B5EF4-FFF2-40B4-BE49-F238E27FC236}">
                      <a16:creationId xmlns:a16="http://schemas.microsoft.com/office/drawing/2014/main" id="{7F554FF9-C7BC-0235-DF2B-D00BA10E3B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8430922" y="8445464"/>
                  <a:ext cx="1056747" cy="1153492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848CEB-950C-48EA-CBDA-4ED466332BAD}"/>
                </a:ext>
              </a:extLst>
            </p:cNvPr>
            <p:cNvSpPr txBox="1"/>
            <p:nvPr/>
          </p:nvSpPr>
          <p:spPr>
            <a:xfrm>
              <a:off x="6259753" y="8757754"/>
              <a:ext cx="287757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500" b="1" dirty="0">
                  <a:latin typeface="나눔고딕 에코" panose="020D0604000000000000" pitchFamily="50" charset="-127"/>
                  <a:ea typeface="나눔고딕 에코" panose="020D0604000000000000" pitchFamily="50" charset="-127"/>
                </a:rPr>
                <a:t>,</a:t>
              </a:r>
              <a:endParaRPr lang="ko-KR" altLang="en-US" sz="3500" b="1" dirty="0">
                <a:latin typeface="나눔고딕 에코" panose="020D0604000000000000" pitchFamily="50" charset="-127"/>
                <a:ea typeface="나눔고딕 에코" panose="020D0604000000000000" pitchFamily="50" charset="-127"/>
              </a:endParaRPr>
            </a:p>
          </p:txBody>
        </p:sp>
      </p:grpSp>
      <p:pic>
        <p:nvPicPr>
          <p:cNvPr id="4" name="Object 1">
            <a:extLst>
              <a:ext uri="{FF2B5EF4-FFF2-40B4-BE49-F238E27FC236}">
                <a16:creationId xmlns:a16="http://schemas.microsoft.com/office/drawing/2014/main" id="{9C47A450-01FC-D6ED-91C0-559AAFA30C96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17EDCF7B-1566-2426-C8A8-EAA76EA47C3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27532" y="1755947"/>
            <a:ext cx="4284290" cy="7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0E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22771" y="6159492"/>
            <a:ext cx="6339549" cy="4435786"/>
            <a:chOff x="-4322771" y="6159492"/>
            <a:chExt cx="6339549" cy="443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180000">
              <a:off x="-4322771" y="6159492"/>
              <a:ext cx="6339549" cy="443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6162" y="-1152889"/>
            <a:ext cx="5310748" cy="2721510"/>
            <a:chOff x="12576162" y="-1152889"/>
            <a:chExt cx="5310748" cy="27215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080000">
              <a:off x="12576162" y="-1152889"/>
              <a:ext cx="5310748" cy="2721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42981" y="8915563"/>
            <a:ext cx="5664710" cy="2740303"/>
            <a:chOff x="10642981" y="8915563"/>
            <a:chExt cx="5664710" cy="27403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0642981" y="8915563"/>
              <a:ext cx="5664710" cy="2740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6912" y="838295"/>
            <a:ext cx="4861163" cy="13576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4334" y="6056396"/>
            <a:ext cx="2489079" cy="780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4399" y="6056396"/>
            <a:ext cx="2489079" cy="7802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24820" y="6824125"/>
            <a:ext cx="2172843" cy="12583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5553" y="6824125"/>
            <a:ext cx="2073015" cy="17245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09366" y="6056394"/>
            <a:ext cx="2489612" cy="7950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20477" y="6824125"/>
            <a:ext cx="2390482" cy="13401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27586" y="2993964"/>
            <a:ext cx="1683623" cy="2819571"/>
            <a:chOff x="7427586" y="2993964"/>
            <a:chExt cx="1683623" cy="2819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7586" y="2993964"/>
              <a:ext cx="1683623" cy="2819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98967" y="2970154"/>
            <a:ext cx="1683623" cy="2819571"/>
            <a:chOff x="2698967" y="2970154"/>
            <a:chExt cx="1683623" cy="2819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8967" y="2970154"/>
              <a:ext cx="1683623" cy="2819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0491" y="2970154"/>
            <a:ext cx="1683623" cy="2819571"/>
            <a:chOff x="12200491" y="2970154"/>
            <a:chExt cx="1683623" cy="2819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0491" y="2970154"/>
              <a:ext cx="1683623" cy="2819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0021" y="903911"/>
            <a:ext cx="8167944" cy="61091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3951" y="5076605"/>
            <a:ext cx="5151376" cy="1252468"/>
            <a:chOff x="1533951" y="5076605"/>
            <a:chExt cx="5151376" cy="125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73612" y="4518496"/>
              <a:ext cx="10302751" cy="250493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3951" y="5076605"/>
              <a:ext cx="5151376" cy="12524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1456" y="5158953"/>
            <a:ext cx="4525237" cy="838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3951" y="6329073"/>
            <a:ext cx="5155051" cy="1175689"/>
            <a:chOff x="1533951" y="6329073"/>
            <a:chExt cx="5155051" cy="1175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79626" y="5805178"/>
              <a:ext cx="10310102" cy="235137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951" y="6329073"/>
              <a:ext cx="5155051" cy="1175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943" y="3814612"/>
            <a:ext cx="5155048" cy="1252468"/>
            <a:chOff x="1518943" y="3814612"/>
            <a:chExt cx="5155048" cy="12524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90456" y="3256503"/>
              <a:ext cx="10310096" cy="250493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8943" y="3814612"/>
              <a:ext cx="5155048" cy="12524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9292" y="3890604"/>
            <a:ext cx="4718894" cy="838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8948" y="7504762"/>
            <a:ext cx="5156379" cy="1238095"/>
            <a:chOff x="1528948" y="7504762"/>
            <a:chExt cx="5156379" cy="12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81898" y="6953058"/>
              <a:ext cx="10312758" cy="247619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8948" y="7504762"/>
              <a:ext cx="5156379" cy="1238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6324" y="7596638"/>
            <a:ext cx="4281980" cy="838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49714" y="8956533"/>
            <a:ext cx="4883497" cy="7844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2565" y="2558194"/>
            <a:ext cx="5155048" cy="1252468"/>
            <a:chOff x="1532565" y="2558194"/>
            <a:chExt cx="5155048" cy="12524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76833" y="2000085"/>
              <a:ext cx="10310096" cy="250493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565" y="2558194"/>
              <a:ext cx="5155048" cy="12524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7410" y="2631019"/>
            <a:ext cx="4730590" cy="8381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68606" y="874534"/>
            <a:ext cx="8167944" cy="61091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80021" y="4189685"/>
            <a:ext cx="8167944" cy="712720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84160" y="4136880"/>
            <a:ext cx="9608691" cy="71272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9612" y="5190476"/>
            <a:ext cx="511385" cy="678732"/>
            <a:chOff x="939612" y="5190476"/>
            <a:chExt cx="511385" cy="6787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298" y="4884489"/>
              <a:ext cx="1022771" cy="135746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612" y="5190476"/>
              <a:ext cx="511385" cy="678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924" y="3882319"/>
            <a:ext cx="520029" cy="692478"/>
            <a:chOff x="899924" y="3882319"/>
            <a:chExt cx="520029" cy="6924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3852" y="3570023"/>
              <a:ext cx="1040058" cy="138495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924" y="3882319"/>
              <a:ext cx="520029" cy="6924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9612" y="6367999"/>
            <a:ext cx="516255" cy="699487"/>
            <a:chOff x="939612" y="6367999"/>
            <a:chExt cx="516255" cy="6994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5181" y="6051953"/>
              <a:ext cx="1032511" cy="139897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9612" y="6367999"/>
              <a:ext cx="516255" cy="6994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5688" y="7580952"/>
            <a:ext cx="524356" cy="706752"/>
            <a:chOff x="945688" y="7580952"/>
            <a:chExt cx="524356" cy="70675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735" y="7261802"/>
              <a:ext cx="1048713" cy="141350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5688" y="7580952"/>
              <a:ext cx="524356" cy="70675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84127" y="6510550"/>
            <a:ext cx="4189923" cy="5333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60588" y="2431210"/>
            <a:ext cx="371925" cy="495261"/>
            <a:chOff x="7860588" y="2431210"/>
            <a:chExt cx="371925" cy="49526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98901" y="2207856"/>
              <a:ext cx="743850" cy="99052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60588" y="2431210"/>
              <a:ext cx="371925" cy="4952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97832" y="2401834"/>
            <a:ext cx="373501" cy="495727"/>
            <a:chOff x="12397832" y="2401834"/>
            <a:chExt cx="373501" cy="4957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35460" y="2178349"/>
              <a:ext cx="747002" cy="99145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97832" y="2401834"/>
              <a:ext cx="373501" cy="4957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907881" y="5971487"/>
            <a:ext cx="363332" cy="492288"/>
            <a:chOff x="7907881" y="5971487"/>
            <a:chExt cx="363332" cy="49228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49930" y="5749058"/>
              <a:ext cx="726665" cy="98457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07881" y="5971487"/>
              <a:ext cx="363332" cy="4922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69260" y="5906168"/>
            <a:ext cx="373501" cy="503422"/>
            <a:chOff x="12369260" y="5906168"/>
            <a:chExt cx="373501" cy="5034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206889" y="5678836"/>
              <a:ext cx="747002" cy="100684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69260" y="5906168"/>
              <a:ext cx="373501" cy="503422"/>
            </a:xfrm>
            <a:prstGeom prst="rect">
              <a:avLst/>
            </a:prstGeom>
          </p:spPr>
        </p:pic>
      </p:grpSp>
      <p:pic>
        <p:nvPicPr>
          <p:cNvPr id="6" name="Object 1">
            <a:extLst>
              <a:ext uri="{FF2B5EF4-FFF2-40B4-BE49-F238E27FC236}">
                <a16:creationId xmlns:a16="http://schemas.microsoft.com/office/drawing/2014/main" id="{32CC93DC-2FFD-8A40-EFE8-00F1E9A19F80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C550C88-BD06-0446-3D29-E6074CB785CE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724168" y="1761582"/>
            <a:ext cx="5330776" cy="7253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1643" y="2569841"/>
            <a:ext cx="5938670" cy="3921997"/>
            <a:chOff x="10351643" y="2569841"/>
            <a:chExt cx="5938670" cy="39219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1643" y="2569841"/>
              <a:ext cx="5938670" cy="3921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6912" y="2875712"/>
            <a:ext cx="4559129" cy="3310714"/>
            <a:chOff x="4236912" y="2875712"/>
            <a:chExt cx="4559129" cy="3310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912" y="2875712"/>
              <a:ext cx="4559129" cy="3310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6660" y="3546070"/>
            <a:ext cx="1799131" cy="1969998"/>
            <a:chOff x="1166660" y="3546070"/>
            <a:chExt cx="1799131" cy="1969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660" y="3546070"/>
              <a:ext cx="1799131" cy="1969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2993" y="4114752"/>
            <a:ext cx="832634" cy="832634"/>
            <a:chOff x="3142993" y="4114752"/>
            <a:chExt cx="832634" cy="8326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2993" y="4114752"/>
              <a:ext cx="832634" cy="832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2076" y="4114752"/>
            <a:ext cx="993037" cy="832634"/>
            <a:chOff x="9102076" y="4114752"/>
            <a:chExt cx="993037" cy="8326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2076" y="4114752"/>
              <a:ext cx="993037" cy="832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23195" y="2569841"/>
            <a:ext cx="785447" cy="3921997"/>
            <a:chOff x="15523195" y="2569841"/>
            <a:chExt cx="785447" cy="39219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23195" y="2569841"/>
              <a:ext cx="785447" cy="39219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5164" y="6898439"/>
            <a:ext cx="4356564" cy="14132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11020" y="9073326"/>
            <a:ext cx="2638620" cy="491541"/>
            <a:chOff x="3311020" y="9073326"/>
            <a:chExt cx="2638620" cy="4915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1020" y="9073326"/>
              <a:ext cx="2638620" cy="49154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90819" y="9090120"/>
            <a:ext cx="1384385" cy="5503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3529" y="8586368"/>
            <a:ext cx="1076889" cy="1003466"/>
            <a:chOff x="913529" y="8586368"/>
            <a:chExt cx="1076889" cy="10034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529" y="8586368"/>
              <a:ext cx="1076889" cy="10034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781" y="8830605"/>
            <a:ext cx="1899992" cy="104208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38442" y="9076288"/>
            <a:ext cx="2638620" cy="491541"/>
            <a:chOff x="6038443" y="9077629"/>
            <a:chExt cx="2638620" cy="4915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038443" y="9077629"/>
              <a:ext cx="2638620" cy="491541"/>
              <a:chOff x="6038443" y="9077629"/>
              <a:chExt cx="2638620" cy="49154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38443" y="9077629"/>
                <a:ext cx="2638620" cy="49154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19822" y="9103599"/>
              <a:ext cx="1359343" cy="519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56984" y="9073326"/>
            <a:ext cx="2638620" cy="491541"/>
            <a:chOff x="8756984" y="9073326"/>
            <a:chExt cx="2638620" cy="49154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756984" y="9073326"/>
              <a:ext cx="2638620" cy="491541"/>
              <a:chOff x="8756984" y="9073326"/>
              <a:chExt cx="2638620" cy="49154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56984" y="9073326"/>
                <a:ext cx="2638620" cy="49154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8349" y="9099293"/>
              <a:ext cx="1359343" cy="5196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31930" y="9077629"/>
            <a:ext cx="2638620" cy="491541"/>
            <a:chOff x="11531930" y="9077629"/>
            <a:chExt cx="2638620" cy="49154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531930" y="9077629"/>
              <a:ext cx="2638620" cy="491541"/>
              <a:chOff x="11531930" y="9077629"/>
              <a:chExt cx="2638620" cy="49154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31930" y="9077629"/>
                <a:ext cx="2638620" cy="49154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13322" y="9101312"/>
              <a:ext cx="1359342" cy="5220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250472" y="9073326"/>
            <a:ext cx="2638620" cy="491541"/>
            <a:chOff x="14250472" y="9073326"/>
            <a:chExt cx="2638620" cy="49154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250472" y="9073326"/>
              <a:ext cx="2638620" cy="491541"/>
              <a:chOff x="14250472" y="9073326"/>
              <a:chExt cx="2638620" cy="49154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50472" y="9073326"/>
                <a:ext cx="2638620" cy="49154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31798" y="9097007"/>
              <a:ext cx="1359342" cy="522076"/>
            </a:xfrm>
            <a:prstGeom prst="rect">
              <a:avLst/>
            </a:prstGeom>
          </p:spPr>
        </p:pic>
      </p:grpSp>
      <p:pic>
        <p:nvPicPr>
          <p:cNvPr id="2" name="Object 25">
            <a:extLst>
              <a:ext uri="{FF2B5EF4-FFF2-40B4-BE49-F238E27FC236}">
                <a16:creationId xmlns:a16="http://schemas.microsoft.com/office/drawing/2014/main" id="{541F918A-6F18-978C-6A3D-4B8A39FB40A7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00600" y="7117600"/>
            <a:ext cx="10017014" cy="1378700"/>
          </a:xfrm>
          <a:prstGeom prst="rect">
            <a:avLst/>
          </a:prstGeom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6B19B16B-0E55-B05F-278F-B27FEC1EB68E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12" name="Object 2">
            <a:extLst>
              <a:ext uri="{FF2B5EF4-FFF2-40B4-BE49-F238E27FC236}">
                <a16:creationId xmlns:a16="http://schemas.microsoft.com/office/drawing/2014/main" id="{DC589A7C-6738-D190-D4BE-F09D2E503A6C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17129" y="1751330"/>
            <a:ext cx="2997871" cy="7350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04349"/>
            <a:ext cx="18298137" cy="7791302"/>
            <a:chOff x="0" y="2504349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04349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5714" y="2747655"/>
            <a:ext cx="7666667" cy="6314286"/>
            <a:chOff x="4285714" y="2747655"/>
            <a:chExt cx="7666667" cy="6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85714" y="2747655"/>
              <a:ext cx="7660774" cy="6312046"/>
              <a:chOff x="4285714" y="2747655"/>
              <a:chExt cx="7660774" cy="63120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85714" y="2747655"/>
                <a:ext cx="7660774" cy="63120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135986" y="6093335"/>
              <a:ext cx="1059441" cy="1059441"/>
              <a:chOff x="5135986" y="6093335"/>
              <a:chExt cx="1059441" cy="105944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5986" y="6093335"/>
                <a:ext cx="1059441" cy="10594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190101" y="6424763"/>
              <a:ext cx="1059441" cy="1059441"/>
              <a:chOff x="10190101" y="6424763"/>
              <a:chExt cx="1059441" cy="105944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90101" y="6424763"/>
                <a:ext cx="1059441" cy="10594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40895" y="6725912"/>
              <a:ext cx="1059441" cy="1059441"/>
              <a:chOff x="8640895" y="6725912"/>
              <a:chExt cx="1059441" cy="10594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40895" y="6725912"/>
                <a:ext cx="1059441" cy="105944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1806" y="6893021"/>
            <a:ext cx="3921510" cy="3176477"/>
            <a:chOff x="12251806" y="6893021"/>
            <a:chExt cx="3921510" cy="31764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1806" y="6893021"/>
              <a:ext cx="3921510" cy="31764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06573" y="7114045"/>
            <a:ext cx="3614362" cy="2710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063529" y="6621343"/>
            <a:ext cx="2298065" cy="720502"/>
            <a:chOff x="13063529" y="6621343"/>
            <a:chExt cx="2298065" cy="7205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3529" y="6621343"/>
              <a:ext cx="2298065" cy="7205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60284" y="6574498"/>
            <a:ext cx="1945149" cy="8385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1112" y="5611423"/>
            <a:ext cx="3921510" cy="3176477"/>
            <a:chOff x="451112" y="5618470"/>
            <a:chExt cx="3921510" cy="31764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112" y="5618470"/>
              <a:ext cx="3921510" cy="317647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4686" y="5806950"/>
            <a:ext cx="3614362" cy="27107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84956" y="3043186"/>
            <a:ext cx="3921510" cy="3176477"/>
            <a:chOff x="12984956" y="3043186"/>
            <a:chExt cx="3921510" cy="317647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4956" y="3043186"/>
              <a:ext cx="3921510" cy="317647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38531" y="3231666"/>
            <a:ext cx="3614362" cy="27107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13869" y="5281429"/>
            <a:ext cx="2298065" cy="950389"/>
            <a:chOff x="1213869" y="5281429"/>
            <a:chExt cx="2298065" cy="95038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13869" y="5281429"/>
              <a:ext cx="2298065" cy="720502"/>
              <a:chOff x="1213869" y="5281429"/>
              <a:chExt cx="2298065" cy="72050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3869" y="5281429"/>
                <a:ext cx="2298065" cy="72050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621" y="5234586"/>
              <a:ext cx="1584149" cy="8385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96679" y="2719083"/>
            <a:ext cx="2298065" cy="720502"/>
            <a:chOff x="13796679" y="2719083"/>
            <a:chExt cx="2298065" cy="7205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6679" y="2719083"/>
              <a:ext cx="2298065" cy="72050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93399" y="2672240"/>
            <a:ext cx="1945149" cy="8385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75192" y="6075225"/>
            <a:ext cx="1897536" cy="114286"/>
            <a:chOff x="3375192" y="6075225"/>
            <a:chExt cx="1897536" cy="1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8940000">
              <a:off x="3375192" y="6075225"/>
              <a:ext cx="1897536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763" y="7061471"/>
            <a:ext cx="3374339" cy="114286"/>
            <a:chOff x="9694763" y="7061471"/>
            <a:chExt cx="3374339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00000">
              <a:off x="9694763" y="7061471"/>
              <a:ext cx="3374339" cy="1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85645" y="4694906"/>
            <a:ext cx="4545211" cy="114286"/>
            <a:chOff x="9985645" y="4694906"/>
            <a:chExt cx="4545211" cy="1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820000">
              <a:off x="9985645" y="4694906"/>
              <a:ext cx="4545211" cy="114286"/>
            </a:xfrm>
            <a:prstGeom prst="rect">
              <a:avLst/>
            </a:prstGeom>
          </p:spPr>
        </p:pic>
      </p:grpSp>
      <p:pic>
        <p:nvPicPr>
          <p:cNvPr id="5" name="Object 18">
            <a:extLst>
              <a:ext uri="{FF2B5EF4-FFF2-40B4-BE49-F238E27FC236}">
                <a16:creationId xmlns:a16="http://schemas.microsoft.com/office/drawing/2014/main" id="{68EBC2E8-DA06-A610-03B2-6408B751E54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4347" y="159734"/>
            <a:ext cx="1748533" cy="2257790"/>
          </a:xfrm>
          <a:prstGeom prst="rect">
            <a:avLst/>
          </a:prstGeom>
        </p:spPr>
      </p:pic>
      <p:pic>
        <p:nvPicPr>
          <p:cNvPr id="11" name="Object 19">
            <a:extLst>
              <a:ext uri="{FF2B5EF4-FFF2-40B4-BE49-F238E27FC236}">
                <a16:creationId xmlns:a16="http://schemas.microsoft.com/office/drawing/2014/main" id="{121B52DE-B921-54E5-12C4-7ED931BFEB9F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23324" y="1744491"/>
            <a:ext cx="1977128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04349"/>
            <a:ext cx="18298137" cy="7791302"/>
            <a:chOff x="0" y="2504349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04349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451" y="5047465"/>
            <a:ext cx="6848746" cy="1611368"/>
            <a:chOff x="1109451" y="5047465"/>
            <a:chExt cx="6848746" cy="16113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451" y="5047465"/>
              <a:ext cx="6848746" cy="1611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451" y="4341821"/>
            <a:ext cx="6848746" cy="509505"/>
            <a:chOff x="1109451" y="4341821"/>
            <a:chExt cx="6848746" cy="509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451" y="4341821"/>
              <a:ext cx="6848746" cy="509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240" y="3820949"/>
            <a:ext cx="6847130" cy="11321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9451" y="7910303"/>
            <a:ext cx="6848746" cy="1305864"/>
            <a:chOff x="1109451" y="7910303"/>
            <a:chExt cx="6848746" cy="13058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451" y="7910303"/>
              <a:ext cx="6848746" cy="1305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451" y="7204660"/>
            <a:ext cx="6848746" cy="509505"/>
            <a:chOff x="1109451" y="7204660"/>
            <a:chExt cx="6848746" cy="5095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451" y="7204660"/>
              <a:ext cx="6848746" cy="5095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236" y="6683791"/>
            <a:ext cx="4581397" cy="11321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949" y="8126139"/>
            <a:ext cx="5160520" cy="9333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34" y="5361330"/>
            <a:ext cx="6274062" cy="919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73208" y="6390426"/>
            <a:ext cx="6988290" cy="35714"/>
            <a:chOff x="5173208" y="6390426"/>
            <a:chExt cx="6988290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173208" y="6390426"/>
              <a:ext cx="6988290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0713" y="2713964"/>
            <a:ext cx="2697459" cy="14037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45897" y="2768069"/>
            <a:ext cx="3232659" cy="14037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77463" y="4513480"/>
            <a:ext cx="4561491" cy="4561491"/>
            <a:chOff x="10877463" y="4513480"/>
            <a:chExt cx="4561491" cy="4561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77463" y="4513480"/>
              <a:ext cx="4561491" cy="45614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12631" y="3746027"/>
            <a:ext cx="2291155" cy="2291155"/>
            <a:chOff x="12012631" y="3746027"/>
            <a:chExt cx="2291155" cy="22911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12631" y="3746027"/>
              <a:ext cx="2291155" cy="22911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3503" y="5086921"/>
            <a:ext cx="1429429" cy="6611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725733" y="4005280"/>
            <a:ext cx="882134" cy="1011157"/>
            <a:chOff x="12725733" y="4005280"/>
            <a:chExt cx="882134" cy="10111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25733" y="4005280"/>
              <a:ext cx="882134" cy="10111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4231" y="5648648"/>
            <a:ext cx="2291155" cy="2291155"/>
            <a:chOff x="14044231" y="5648648"/>
            <a:chExt cx="2291155" cy="22911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44231" y="5648648"/>
              <a:ext cx="2291155" cy="229115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02834" y="6989541"/>
            <a:ext cx="1359914" cy="6611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61905" y="5648648"/>
            <a:ext cx="2291155" cy="2291155"/>
            <a:chOff x="9961905" y="5648648"/>
            <a:chExt cx="2291155" cy="229115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61905" y="5648648"/>
              <a:ext cx="2291155" cy="229115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82660" y="7012316"/>
            <a:ext cx="1739419" cy="6758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012631" y="7575013"/>
            <a:ext cx="2291155" cy="2291155"/>
            <a:chOff x="12012631" y="7575013"/>
            <a:chExt cx="2291155" cy="22911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12631" y="7575013"/>
              <a:ext cx="2291155" cy="229115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19684" y="9101834"/>
            <a:ext cx="1563014" cy="3877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87673" y="5821219"/>
            <a:ext cx="976330" cy="1118926"/>
            <a:chOff x="10587673" y="5821219"/>
            <a:chExt cx="976330" cy="111892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87673" y="5821219"/>
              <a:ext cx="976330" cy="11189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21132" y="7790934"/>
            <a:ext cx="1559867" cy="1559867"/>
            <a:chOff x="12321132" y="7790934"/>
            <a:chExt cx="1559867" cy="155986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1132" y="7790934"/>
              <a:ext cx="1559867" cy="15598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33562" y="5666159"/>
            <a:ext cx="1552724" cy="1552724"/>
            <a:chOff x="14433562" y="5666159"/>
            <a:chExt cx="1552724" cy="15527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33562" y="5666159"/>
              <a:ext cx="1552724" cy="1552724"/>
            </a:xfrm>
            <a:prstGeom prst="rect">
              <a:avLst/>
            </a:prstGeom>
          </p:spPr>
        </p:pic>
      </p:grpSp>
      <p:pic>
        <p:nvPicPr>
          <p:cNvPr id="2" name="Object 18">
            <a:extLst>
              <a:ext uri="{FF2B5EF4-FFF2-40B4-BE49-F238E27FC236}">
                <a16:creationId xmlns:a16="http://schemas.microsoft.com/office/drawing/2014/main" id="{5CB4125A-45A0-7575-C0BA-824EECF2D56B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4347" y="159734"/>
            <a:ext cx="1748533" cy="2257790"/>
          </a:xfrm>
          <a:prstGeom prst="rect">
            <a:avLst/>
          </a:prstGeom>
        </p:spPr>
      </p:pic>
      <p:pic>
        <p:nvPicPr>
          <p:cNvPr id="11" name="Object 24">
            <a:extLst>
              <a:ext uri="{FF2B5EF4-FFF2-40B4-BE49-F238E27FC236}">
                <a16:creationId xmlns:a16="http://schemas.microsoft.com/office/drawing/2014/main" id="{6AB3B64B-A636-E61A-120B-A46A8D78C4CD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722232" y="1740626"/>
            <a:ext cx="3500042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04349"/>
            <a:ext cx="18298137" cy="7791302"/>
            <a:chOff x="0" y="2504349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04349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3346" y="3227469"/>
            <a:ext cx="13659023" cy="1610626"/>
            <a:chOff x="2313346" y="3227469"/>
            <a:chExt cx="13659023" cy="1610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6637" y="2557976"/>
              <a:ext cx="27318046" cy="32212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3346" y="3227469"/>
              <a:ext cx="13659023" cy="16106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006" y="3511718"/>
            <a:ext cx="1520210" cy="1112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0476" y="2979324"/>
            <a:ext cx="2135376" cy="2135376"/>
            <a:chOff x="1250476" y="2979324"/>
            <a:chExt cx="2135376" cy="2135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476" y="2979324"/>
              <a:ext cx="2135376" cy="2135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0306" y="3483516"/>
            <a:ext cx="10625603" cy="12433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13346" y="5284064"/>
            <a:ext cx="13659023" cy="1610626"/>
            <a:chOff x="2313346" y="5284064"/>
            <a:chExt cx="13659023" cy="16106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6637" y="4614570"/>
              <a:ext cx="27318046" cy="322125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3346" y="5284064"/>
              <a:ext cx="13659023" cy="16106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77611" y="5543354"/>
            <a:ext cx="12067042" cy="12219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13346" y="7470114"/>
            <a:ext cx="13659023" cy="1610626"/>
            <a:chOff x="2313346" y="7470114"/>
            <a:chExt cx="13659023" cy="16106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6637" y="6800621"/>
              <a:ext cx="27318046" cy="322125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3346" y="7470114"/>
              <a:ext cx="13659023" cy="161062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7611" y="7729402"/>
            <a:ext cx="11726089" cy="12219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94298" y="7438583"/>
            <a:ext cx="1638095" cy="1638095"/>
            <a:chOff x="1494298" y="7438583"/>
            <a:chExt cx="1638095" cy="1638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7612" y="7810674"/>
              <a:ext cx="1400220" cy="101305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94298" y="7438583"/>
              <a:ext cx="1637635" cy="1637635"/>
              <a:chOff x="1494298" y="7438583"/>
              <a:chExt cx="1637635" cy="163763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4298" y="7438583"/>
                <a:ext cx="1637635" cy="163763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94298" y="5247619"/>
            <a:ext cx="1638095" cy="1638095"/>
            <a:chOff x="1494298" y="5247619"/>
            <a:chExt cx="1638095" cy="16380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0311" y="5581650"/>
              <a:ext cx="1381172" cy="10130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94298" y="5247619"/>
              <a:ext cx="1637635" cy="1637635"/>
              <a:chOff x="1494298" y="5247619"/>
              <a:chExt cx="1637635" cy="16376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4298" y="5247619"/>
                <a:ext cx="1637635" cy="1637635"/>
              </a:xfrm>
              <a:prstGeom prst="rect">
                <a:avLst/>
              </a:prstGeom>
            </p:spPr>
          </p:pic>
        </p:grpSp>
      </p:grpSp>
      <p:pic>
        <p:nvPicPr>
          <p:cNvPr id="5" name="Object 18">
            <a:extLst>
              <a:ext uri="{FF2B5EF4-FFF2-40B4-BE49-F238E27FC236}">
                <a16:creationId xmlns:a16="http://schemas.microsoft.com/office/drawing/2014/main" id="{8B54B648-D208-4A1C-3EFF-555F3620C4D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0473" y="159734"/>
            <a:ext cx="1748533" cy="2257790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590C6453-AEBE-450A-4381-3D89D95AA99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13672" y="1741757"/>
            <a:ext cx="6582728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BAF509-6CF9-F900-225D-95D2B9892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08260"/>
              </p:ext>
            </p:extLst>
          </p:nvPr>
        </p:nvGraphicFramePr>
        <p:xfrm>
          <a:off x="839325" y="2552700"/>
          <a:ext cx="7695076" cy="49560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98467">
                  <a:extLst>
                    <a:ext uri="{9D8B030D-6E8A-4147-A177-3AD203B41FA5}">
                      <a16:colId xmlns:a16="http://schemas.microsoft.com/office/drawing/2014/main" val="4189835602"/>
                    </a:ext>
                  </a:extLst>
                </a:gridCol>
                <a:gridCol w="1537037">
                  <a:extLst>
                    <a:ext uri="{9D8B030D-6E8A-4147-A177-3AD203B41FA5}">
                      <a16:colId xmlns:a16="http://schemas.microsoft.com/office/drawing/2014/main" val="4042700004"/>
                    </a:ext>
                  </a:extLst>
                </a:gridCol>
                <a:gridCol w="2259572">
                  <a:extLst>
                    <a:ext uri="{9D8B030D-6E8A-4147-A177-3AD203B41FA5}">
                      <a16:colId xmlns:a16="http://schemas.microsoft.com/office/drawing/2014/main" val="567587083"/>
                    </a:ext>
                  </a:extLst>
                </a:gridCol>
              </a:tblGrid>
              <a:tr h="481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데이터명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기준년도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75528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역사마스터 정보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2022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083348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서울교통공사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5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자치구별지하철역정보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2022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공공데이터포털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397836"/>
                  </a:ext>
                </a:extLst>
              </a:tr>
              <a:tr h="61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지하철 </a:t>
                      </a: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30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분단위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 이용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서울특별시 빅데이터 캠퍼스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76753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</a:t>
                      </a: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1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인가구</a:t>
                      </a: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(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연령별</a:t>
                      </a: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) 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199168"/>
                  </a:ext>
                </a:extLst>
              </a:tr>
              <a:tr h="61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우리마을가게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 상권분석서비스</a:t>
                      </a:r>
                      <a:endParaRPr lang="en-US" altLang="ko-KR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(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행정동별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 상권변화지표</a:t>
                      </a: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)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12772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서울특별시 대규모점포 인허가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공공데이터포털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9570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쓰레기수거 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60002"/>
                  </a:ext>
                </a:extLst>
              </a:tr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주문지역 주거 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KT 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통신 빅데이터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865181"/>
                  </a:ext>
                </a:extLst>
              </a:tr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서울특별시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5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행정동별</a:t>
                      </a:r>
                      <a:r>
                        <a:rPr lang="ko-KR" alt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버스 총 승차 </a:t>
                      </a:r>
                      <a:r>
                        <a:rPr lang="ko-KR" altLang="en-US" sz="15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승객수</a:t>
                      </a:r>
                      <a:r>
                        <a:rPr lang="ko-KR" altLang="en-US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</a:t>
                      </a:r>
                      <a:endParaRPr lang="ko-KR" altLang="en-US" sz="1500" b="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공공데이터포털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932207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버스정류소 위치정보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2021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685319"/>
                  </a:ext>
                </a:extLst>
              </a:tr>
            </a:tbl>
          </a:graphicData>
        </a:graphic>
      </p:graphicFrame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C49BC1CC-CBA2-4D0B-C0B2-1C7D3F657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09710"/>
              </p:ext>
            </p:extLst>
          </p:nvPr>
        </p:nvGraphicFramePr>
        <p:xfrm>
          <a:off x="8610600" y="2552700"/>
          <a:ext cx="7695077" cy="3066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98467">
                  <a:extLst>
                    <a:ext uri="{9D8B030D-6E8A-4147-A177-3AD203B41FA5}">
                      <a16:colId xmlns:a16="http://schemas.microsoft.com/office/drawing/2014/main" val="4189835602"/>
                    </a:ext>
                  </a:extLst>
                </a:gridCol>
                <a:gridCol w="1537039">
                  <a:extLst>
                    <a:ext uri="{9D8B030D-6E8A-4147-A177-3AD203B41FA5}">
                      <a16:colId xmlns:a16="http://schemas.microsoft.com/office/drawing/2014/main" val="4042700004"/>
                    </a:ext>
                  </a:extLst>
                </a:gridCol>
                <a:gridCol w="2259571">
                  <a:extLst>
                    <a:ext uri="{9D8B030D-6E8A-4147-A177-3AD203B41FA5}">
                      <a16:colId xmlns:a16="http://schemas.microsoft.com/office/drawing/2014/main" val="567587083"/>
                    </a:ext>
                  </a:extLst>
                </a:gridCol>
              </a:tblGrid>
              <a:tr h="481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데이터명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기준년도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75528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따릉이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 대여소 마스터 정보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2022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083348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녹지대 위치정보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199168"/>
                  </a:ext>
                </a:extLst>
              </a:tr>
              <a:tr h="61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에코스쿨 조성사업 위치정보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112772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옥상녹화사업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 위치정보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공공데이터포털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159570"/>
                  </a:ext>
                </a:extLst>
              </a:tr>
              <a:tr h="34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대기오염 측정정보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60002"/>
                  </a:ext>
                </a:extLst>
              </a:tr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서울시 </a:t>
                      </a:r>
                      <a:r>
                        <a:rPr lang="ko-KR" altLang="en-US" sz="1500" dirty="0" err="1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행정동별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 친환경 자동차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2020</a:t>
                      </a:r>
                      <a:endParaRPr lang="ko-KR" altLang="en-US" sz="1500" dirty="0">
                        <a:latin typeface="나눔고딕 에코" panose="020D0604000000000000" pitchFamily="50" charset="-127"/>
                        <a:ea typeface="나눔고딕 에코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KT </a:t>
                      </a:r>
                      <a:r>
                        <a:rPr lang="ko-KR" altLang="en-US" sz="1500" dirty="0">
                          <a:latin typeface="나눔고딕 에코" panose="020D0604000000000000" pitchFamily="50" charset="-127"/>
                          <a:ea typeface="나눔고딕 에코" panose="020D0604000000000000" pitchFamily="50" charset="-127"/>
                        </a:rPr>
                        <a:t>통신 빅데이터 플랫폼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86518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9EBFB8-20EA-A123-BA23-F3523E8EEA6C}"/>
              </a:ext>
            </a:extLst>
          </p:cNvPr>
          <p:cNvCxnSpPr>
            <a:cxnSpLocks/>
          </p:cNvCxnSpPr>
          <p:nvPr/>
        </p:nvCxnSpPr>
        <p:spPr>
          <a:xfrm>
            <a:off x="839325" y="7734300"/>
            <a:ext cx="152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BAC517-0E1F-BB86-FD9C-A1C8A58DF152}"/>
              </a:ext>
            </a:extLst>
          </p:cNvPr>
          <p:cNvSpPr txBox="1"/>
          <p:nvPr/>
        </p:nvSpPr>
        <p:spPr>
          <a:xfrm>
            <a:off x="2778253" y="7955838"/>
            <a:ext cx="8118347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“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2050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탄소중립”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대한민국 정책브리핑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2021.11.08)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서울시 친환경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에너지 정책 뜯어보니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(2021.03.31)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"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지구를 살리는 친환경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소재란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없다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" -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마켓 법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·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제도 개선 시급”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인천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in.com, 2021.10.09)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“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쓰레기 없는 일상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(Zero-Waste)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가능할까”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전북일보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2021.03.02)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“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시작해보자”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가톨릭신문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2022.06.12)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4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월부터 카페에서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1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회용컵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금지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… “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서울” 본격 추진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내 손 안에 서울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2022.03.25)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'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마트갈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때 제로마켓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들러볼까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?'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대나무칫솔부터 리필세제까지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내 손 안에 서울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2022.03.25)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늘어나는 친환경 소비 활동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…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우리 동네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마켓은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? (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경인일보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2022.01.29)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530AFB-D5F6-8668-4E2B-7339C77C1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5983826"/>
            <a:ext cx="1438275" cy="409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2A138B4-1D26-91BF-5A74-99ECD20D0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402"/>
          <a:stretch/>
        </p:blipFill>
        <p:spPr>
          <a:xfrm>
            <a:off x="10696575" y="6511042"/>
            <a:ext cx="2562225" cy="6136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6225D0-BC49-EC34-48A8-4E687C94A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8719" y="5922253"/>
            <a:ext cx="1143000" cy="4286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1F3A7B-11B8-EA73-E94C-28A55D873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7875" y="6362700"/>
            <a:ext cx="2371725" cy="8953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E2541D-07E1-8E05-71A5-B85A1F9D1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2763" y="5903586"/>
            <a:ext cx="2409825" cy="447675"/>
          </a:xfrm>
          <a:prstGeom prst="rect">
            <a:avLst/>
          </a:prstGeom>
        </p:spPr>
      </p:pic>
      <p:pic>
        <p:nvPicPr>
          <p:cNvPr id="13" name="Object 62">
            <a:extLst>
              <a:ext uri="{FF2B5EF4-FFF2-40B4-BE49-F238E27FC236}">
                <a16:creationId xmlns:a16="http://schemas.microsoft.com/office/drawing/2014/main" id="{D4B3D969-1811-6C85-65A9-D126509C197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57186" y="5761540"/>
            <a:ext cx="1606014" cy="631861"/>
          </a:xfrm>
          <a:prstGeom prst="rect">
            <a:avLst/>
          </a:prstGeom>
        </p:spPr>
      </p:pic>
      <p:pic>
        <p:nvPicPr>
          <p:cNvPr id="15" name="Object 61">
            <a:extLst>
              <a:ext uri="{FF2B5EF4-FFF2-40B4-BE49-F238E27FC236}">
                <a16:creationId xmlns:a16="http://schemas.microsoft.com/office/drawing/2014/main" id="{1331324C-BF6F-00DA-4308-CE669DE604F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325" y="7985830"/>
            <a:ext cx="1938928" cy="631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053AA-4EEF-D8A5-6F93-1BD5445C6C01}"/>
              </a:ext>
            </a:extLst>
          </p:cNvPr>
          <p:cNvSpPr txBox="1"/>
          <p:nvPr/>
        </p:nvSpPr>
        <p:spPr>
          <a:xfrm>
            <a:off x="8757186" y="7886700"/>
            <a:ext cx="7778214" cy="214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심상우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이규진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최기주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전성민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&lt;AHP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분석을 통한 역세권 개발 입지 평가 지표 개발 및 적용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진성희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유미나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김태현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온라인 토론활동에 대한 참여도 대표변인 및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AHP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기법에 의한 가중치 결정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조예림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강성원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신윤석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&lt;AHP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분석을 통한 건설현장 타워크레인 안전사고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요인별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중요도에 관한 연구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이동훈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신뢰도를 향상하기 위한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AHP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방법론의 수정 및 시뮬레이션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: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메타버스 사례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송경호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트렌드가 아닌 일상이 되도록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샘터사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&lt;[Place]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쓰레기 ‘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제로’보다는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내가 할 수 있는 것부터 시작해보세요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! :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제로웨이스트숍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‘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더피커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’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이우진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전준헌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머신러닝을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활용한 공공자전거 대여소의 입지 예측에 대한 연구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김창현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김영롱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진영현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시간거리와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업종정확성을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고려한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R&amp;D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센터의 입지 평가모델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김세환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김대원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김호철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&lt;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서울시 상권의 입지 특성과 유동인구에 따른 점포유형에 관한 연구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: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명동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강남대로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홍대합정</a:t>
            </a:r>
            <a:r>
              <a:rPr lang="ko-KR" altLang="en-US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 상권을 중심으로</a:t>
            </a:r>
            <a:r>
              <a:rPr lang="en-US" altLang="ko-KR" sz="1000" dirty="0">
                <a:latin typeface="나눔고딕 에코" panose="020D0604000000000000" pitchFamily="50" charset="-127"/>
                <a:ea typeface="나눔고딕 에코" panose="020D0604000000000000" pitchFamily="50" charset="-127"/>
              </a:rPr>
              <a:t>&gt;</a:t>
            </a:r>
          </a:p>
        </p:txBody>
      </p:sp>
      <p:pic>
        <p:nvPicPr>
          <p:cNvPr id="3" name="Object 18">
            <a:extLst>
              <a:ext uri="{FF2B5EF4-FFF2-40B4-BE49-F238E27FC236}">
                <a16:creationId xmlns:a16="http://schemas.microsoft.com/office/drawing/2014/main" id="{92C8198B-2AD2-735C-FE6B-3899A32C13D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473" y="159734"/>
            <a:ext cx="1748533" cy="2257790"/>
          </a:xfrm>
          <a:prstGeom prst="rect">
            <a:avLst/>
          </a:prstGeom>
        </p:spPr>
      </p:pic>
      <p:pic>
        <p:nvPicPr>
          <p:cNvPr id="8" name="Object 61">
            <a:extLst>
              <a:ext uri="{FF2B5EF4-FFF2-40B4-BE49-F238E27FC236}">
                <a16:creationId xmlns:a16="http://schemas.microsoft.com/office/drawing/2014/main" id="{FD214A73-A843-EE99-B8A7-241348C23193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3876" y="1740626"/>
            <a:ext cx="2281376" cy="6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5420" y="2903361"/>
            <a:ext cx="2527697" cy="5882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6199" y="3512653"/>
            <a:ext cx="8593547" cy="8186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1805" y="3794292"/>
            <a:ext cx="11506831" cy="31709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42981" y="8915563"/>
            <a:ext cx="5664710" cy="2740303"/>
            <a:chOff x="10642981" y="8915563"/>
            <a:chExt cx="5664710" cy="2740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">
              <a:off x="10642981" y="8915563"/>
              <a:ext cx="5664710" cy="2740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06243" y="5341609"/>
            <a:ext cx="6677248" cy="4672074"/>
            <a:chOff x="-4506243" y="5341609"/>
            <a:chExt cx="6677248" cy="46720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80000">
              <a:off x="-4506243" y="5341609"/>
              <a:ext cx="6677248" cy="4672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5816" y="-954132"/>
            <a:ext cx="5310748" cy="2721510"/>
            <a:chOff x="13265816" y="-954132"/>
            <a:chExt cx="5310748" cy="27215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080000">
              <a:off x="13265816" y="-954132"/>
              <a:ext cx="5310748" cy="27215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92233" y="6440743"/>
            <a:ext cx="5884205" cy="5511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31680"/>
            <a:ext cx="18298137" cy="7791302"/>
            <a:chOff x="0" y="2531680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680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480" y="5238212"/>
            <a:ext cx="1636246" cy="1636246"/>
            <a:chOff x="822480" y="5238212"/>
            <a:chExt cx="1636246" cy="1636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480" y="5238212"/>
              <a:ext cx="1636246" cy="1636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209" y="168028"/>
            <a:ext cx="1748532" cy="22430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2409" y="6337577"/>
            <a:ext cx="4636401" cy="615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809" y="3274970"/>
            <a:ext cx="1654414" cy="400723"/>
            <a:chOff x="764809" y="3274970"/>
            <a:chExt cx="1654414" cy="4007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809" y="3274970"/>
              <a:ext cx="1654414" cy="4007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247" y="3088319"/>
            <a:ext cx="3733155" cy="9188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80234" y="3149270"/>
            <a:ext cx="12540518" cy="1817151"/>
            <a:chOff x="4080234" y="3149270"/>
            <a:chExt cx="12540518" cy="18171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80234" y="3149270"/>
              <a:ext cx="12540518" cy="1817151"/>
              <a:chOff x="4080234" y="3149270"/>
              <a:chExt cx="12540518" cy="18171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80234" y="3149270"/>
                <a:ext cx="12540518" cy="181715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6456" y="3494155"/>
              <a:ext cx="11645622" cy="11383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7303" y="5428450"/>
            <a:ext cx="8362774" cy="846729"/>
            <a:chOff x="2527303" y="5428450"/>
            <a:chExt cx="8362774" cy="8467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4731" y="5385878"/>
              <a:ext cx="7621871" cy="97933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703129" y="5861792"/>
              <a:ext cx="470764" cy="353795"/>
              <a:chOff x="5703129" y="5861792"/>
              <a:chExt cx="470764" cy="35379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5703129" y="5861792"/>
                <a:ext cx="470764" cy="3537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91406" y="5862899"/>
              <a:ext cx="470764" cy="353795"/>
              <a:chOff x="7791406" y="5862899"/>
              <a:chExt cx="470764" cy="3537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7791406" y="5862899"/>
                <a:ext cx="470764" cy="3537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937002" y="5851073"/>
              <a:ext cx="470764" cy="353795"/>
              <a:chOff x="9937002" y="5851073"/>
              <a:chExt cx="470764" cy="3537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9937002" y="5851073"/>
                <a:ext cx="470764" cy="35379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441575" y="5428450"/>
            <a:ext cx="581515" cy="452278"/>
            <a:chOff x="10441575" y="5428450"/>
            <a:chExt cx="581515" cy="45227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1575" y="5428450"/>
              <a:ext cx="581515" cy="45227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75551" y="5390356"/>
            <a:ext cx="5552806" cy="8234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9974" y="7440624"/>
            <a:ext cx="4008841" cy="13494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1340" y="8809436"/>
            <a:ext cx="4609102" cy="4463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154097" y="6723214"/>
            <a:ext cx="3105807" cy="3105807"/>
            <a:chOff x="6154097" y="6723214"/>
            <a:chExt cx="3105807" cy="31058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4097" y="6723214"/>
              <a:ext cx="3105807" cy="31058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8536" y="6723214"/>
            <a:ext cx="3107484" cy="3107484"/>
            <a:chOff x="6148536" y="6723214"/>
            <a:chExt cx="3107484" cy="31074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48536" y="6723214"/>
              <a:ext cx="3107484" cy="310748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63045" y="7276991"/>
            <a:ext cx="1681269" cy="10314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43402" y="8367152"/>
            <a:ext cx="2133578" cy="127795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61428" y="6723214"/>
            <a:ext cx="3105807" cy="3105807"/>
            <a:chOff x="9661428" y="6723214"/>
            <a:chExt cx="3105807" cy="31058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61428" y="6723214"/>
              <a:ext cx="3105807" cy="31058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55868" y="6723214"/>
            <a:ext cx="3107484" cy="3107484"/>
            <a:chOff x="9655868" y="6723214"/>
            <a:chExt cx="3107484" cy="31074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5868" y="6723214"/>
              <a:ext cx="3107484" cy="310748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77373" y="7276991"/>
            <a:ext cx="2139192" cy="109755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50722" y="8373333"/>
            <a:ext cx="1926331" cy="9647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056847" y="6723214"/>
            <a:ext cx="3105807" cy="3105807"/>
            <a:chOff x="13056847" y="6723214"/>
            <a:chExt cx="3105807" cy="31058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56847" y="6723214"/>
              <a:ext cx="3105807" cy="31058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51287" y="6723214"/>
            <a:ext cx="3107484" cy="3107484"/>
            <a:chOff x="13051287" y="6723214"/>
            <a:chExt cx="3107484" cy="310748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51287" y="6723214"/>
              <a:ext cx="3107484" cy="310748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65839" y="7340551"/>
            <a:ext cx="1700316" cy="56383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46150" y="7953092"/>
            <a:ext cx="2232645" cy="15663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64809" y="7496440"/>
            <a:ext cx="347185" cy="379438"/>
            <a:chOff x="764809" y="7496440"/>
            <a:chExt cx="347185" cy="37943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809" y="7496440"/>
              <a:ext cx="347185" cy="379438"/>
            </a:xfrm>
            <a:prstGeom prst="rect">
              <a:avLst/>
            </a:prstGeom>
          </p:spPr>
        </p:pic>
      </p:grpSp>
      <p:pic>
        <p:nvPicPr>
          <p:cNvPr id="7" name="Object 48">
            <a:extLst>
              <a:ext uri="{FF2B5EF4-FFF2-40B4-BE49-F238E27FC236}">
                <a16:creationId xmlns:a16="http://schemas.microsoft.com/office/drawing/2014/main" id="{F05847DF-9509-7B73-29EE-2A882F905348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87106" y="1767883"/>
            <a:ext cx="2050738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31680"/>
            <a:ext cx="18298137" cy="7791302"/>
            <a:chOff x="0" y="2531680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680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0989" y="2867521"/>
            <a:ext cx="1654080" cy="1653500"/>
            <a:chOff x="10190989" y="2867521"/>
            <a:chExt cx="1654080" cy="1653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00000">
              <a:off x="10190989" y="2867521"/>
              <a:ext cx="1654080" cy="1653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370" y="5466667"/>
            <a:ext cx="8912725" cy="3733333"/>
            <a:chOff x="725370" y="5466667"/>
            <a:chExt cx="8912725" cy="37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370" y="5466667"/>
              <a:ext cx="8912725" cy="37333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9056" y="8782861"/>
            <a:ext cx="3402509" cy="1069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201" y="2966830"/>
            <a:ext cx="3540326" cy="14185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4076" y="4183329"/>
            <a:ext cx="3833730" cy="416716"/>
            <a:chOff x="984076" y="4183329"/>
            <a:chExt cx="3833730" cy="416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076" y="4183329"/>
              <a:ext cx="3833730" cy="4167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752" y="4164287"/>
            <a:ext cx="9159120" cy="110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6408" y="3484287"/>
            <a:ext cx="6428053" cy="4951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201" y="9426668"/>
            <a:ext cx="7627863" cy="4431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08451" y="6427330"/>
            <a:ext cx="1740165" cy="1878721"/>
            <a:chOff x="1808451" y="6427330"/>
            <a:chExt cx="1740165" cy="18787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8451" y="6427330"/>
              <a:ext cx="1740165" cy="18787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292" y="8598106"/>
            <a:ext cx="4283958" cy="706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88624" y="6140911"/>
            <a:ext cx="2558780" cy="2558780"/>
            <a:chOff x="5988624" y="6140911"/>
            <a:chExt cx="2558780" cy="25587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8624" y="6140911"/>
              <a:ext cx="2558780" cy="2558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00281" y="6498442"/>
            <a:ext cx="635049" cy="1547853"/>
            <a:chOff x="4500281" y="6498442"/>
            <a:chExt cx="635049" cy="15478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4500281" y="6498442"/>
              <a:ext cx="635049" cy="154785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5963" y="6866361"/>
            <a:ext cx="3822091" cy="11345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23124" y="8533333"/>
            <a:ext cx="6771815" cy="1117409"/>
            <a:chOff x="10223124" y="8533333"/>
            <a:chExt cx="6771815" cy="11174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3124" y="8533333"/>
              <a:ext cx="6771815" cy="11174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67411" y="4936192"/>
            <a:ext cx="3980851" cy="33657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67429" y="3181429"/>
            <a:ext cx="2826902" cy="3466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59049" y="3529973"/>
            <a:ext cx="5486319" cy="9824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57837" y="6337409"/>
            <a:ext cx="2343167" cy="1598104"/>
            <a:chOff x="12257837" y="6337409"/>
            <a:chExt cx="2343167" cy="15981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57837" y="6337409"/>
              <a:ext cx="2343167" cy="15981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84562" y="6947012"/>
            <a:ext cx="635049" cy="1547853"/>
            <a:chOff x="14684562" y="6947012"/>
            <a:chExt cx="635049" cy="15478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520000">
              <a:off x="14684562" y="6947012"/>
              <a:ext cx="635049" cy="15478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01400" y="4870723"/>
            <a:ext cx="4009615" cy="57757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24572" y="8580953"/>
            <a:ext cx="6890739" cy="1041158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EB233D14-268C-1E2B-B988-0CD79F96DBC8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0209" y="168028"/>
            <a:ext cx="1748532" cy="2243094"/>
          </a:xfrm>
          <a:prstGeom prst="rect">
            <a:avLst/>
          </a:prstGeom>
        </p:spPr>
      </p:pic>
      <p:pic>
        <p:nvPicPr>
          <p:cNvPr id="4" name="Object 48">
            <a:extLst>
              <a:ext uri="{FF2B5EF4-FFF2-40B4-BE49-F238E27FC236}">
                <a16:creationId xmlns:a16="http://schemas.microsoft.com/office/drawing/2014/main" id="{7D77632F-84D8-38EB-86C7-8002F6A088CE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587106" y="1767883"/>
            <a:ext cx="2050738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31680"/>
            <a:ext cx="18298137" cy="7791302"/>
            <a:chOff x="0" y="2531680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680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2721" y="3497615"/>
            <a:ext cx="6810825" cy="5935621"/>
            <a:chOff x="9872721" y="3497615"/>
            <a:chExt cx="6810825" cy="59356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63861" y="6299630"/>
              <a:ext cx="1012340" cy="515443"/>
              <a:chOff x="13063861" y="6299630"/>
              <a:chExt cx="1012340" cy="5154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591335" y="6075552"/>
                <a:ext cx="2024680" cy="103088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63861" y="6299630"/>
                <a:ext cx="1012340" cy="5154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72721" y="5476558"/>
              <a:ext cx="1795666" cy="1674235"/>
              <a:chOff x="9872721" y="5476558"/>
              <a:chExt cx="1795666" cy="16742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84168" y="4748720"/>
                <a:ext cx="3591332" cy="3348469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72721" y="5476558"/>
                <a:ext cx="1795666" cy="167423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07596" y="6759128"/>
              <a:ext cx="1095849" cy="945387"/>
              <a:chOff x="10707596" y="6759128"/>
              <a:chExt cx="1095849" cy="94538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1379" y="6348141"/>
                <a:ext cx="2191698" cy="189077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07596" y="6759128"/>
                <a:ext cx="1095849" cy="9453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539218" y="7573738"/>
              <a:ext cx="1386005" cy="953392"/>
              <a:chOff x="10539218" y="7573738"/>
              <a:chExt cx="1386005" cy="9533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08445" y="7159272"/>
                <a:ext cx="2772010" cy="190678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39218" y="7573738"/>
                <a:ext cx="1386005" cy="9533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688267" y="6666395"/>
              <a:ext cx="858773" cy="1580146"/>
              <a:chOff x="11688267" y="6666395"/>
              <a:chExt cx="858773" cy="15801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14933" y="5932375"/>
                <a:ext cx="1717547" cy="3160292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88267" y="6666395"/>
                <a:ext cx="858773" cy="15801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597900" y="8216081"/>
              <a:ext cx="791715" cy="1087280"/>
              <a:chOff x="11597900" y="8216081"/>
              <a:chExt cx="791715" cy="10872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253719" y="7724117"/>
                <a:ext cx="1583431" cy="217456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597900" y="8216081"/>
                <a:ext cx="791715" cy="10872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25268" y="7479313"/>
              <a:ext cx="1294908" cy="969754"/>
              <a:chOff x="12125268" y="7479313"/>
              <a:chExt cx="1294908" cy="96975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41112" y="7057733"/>
                <a:ext cx="2589816" cy="193950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25268" y="7479313"/>
                <a:ext cx="1294908" cy="9697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117653" y="8052448"/>
              <a:ext cx="1406213" cy="1209119"/>
              <a:chOff x="12117653" y="8052448"/>
              <a:chExt cx="1406213" cy="120911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93468" y="7526809"/>
                <a:ext cx="2812427" cy="2418239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117653" y="8052448"/>
                <a:ext cx="1406213" cy="12091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47984" y="7352872"/>
              <a:ext cx="2000217" cy="2080364"/>
              <a:chOff x="13247984" y="7352872"/>
              <a:chExt cx="2000217" cy="208036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378432" y="6443247"/>
                <a:ext cx="4000433" cy="4160729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247984" y="7352872"/>
                <a:ext cx="2000217" cy="208036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878881" y="7193557"/>
              <a:ext cx="1843370" cy="1677448"/>
              <a:chOff x="13878881" y="7193557"/>
              <a:chExt cx="1843370" cy="167744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66685" y="6464323"/>
                <a:ext cx="3686740" cy="3354896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878881" y="7193557"/>
                <a:ext cx="1843370" cy="16774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812335" y="6898779"/>
              <a:ext cx="1488537" cy="1795868"/>
              <a:chOff x="14812335" y="6898779"/>
              <a:chExt cx="1488537" cy="179586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165226" y="6098004"/>
                <a:ext cx="2977073" cy="359173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12335" y="6898779"/>
                <a:ext cx="1488537" cy="179586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293595" y="5754095"/>
              <a:ext cx="1795343" cy="1422812"/>
              <a:chOff x="11293595" y="5754095"/>
              <a:chExt cx="1795343" cy="142281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88793" y="5135558"/>
                <a:ext cx="3590686" cy="2845624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293595" y="5754095"/>
                <a:ext cx="1795343" cy="14228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808723" y="6709835"/>
              <a:ext cx="1116296" cy="844534"/>
              <a:chOff x="12808723" y="6709835"/>
              <a:chExt cx="1116296" cy="84453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305699" y="6342692"/>
                <a:ext cx="2232592" cy="168906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808723" y="6709835"/>
                <a:ext cx="1116296" cy="8445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877320" y="6287370"/>
              <a:ext cx="1042453" cy="944950"/>
              <a:chOff x="13877320" y="6287370"/>
              <a:chExt cx="1042453" cy="94495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417772" y="5876574"/>
                <a:ext cx="2084907" cy="1889900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877320" y="6287370"/>
                <a:ext cx="1042453" cy="94495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711584" y="6247388"/>
              <a:ext cx="841257" cy="1063203"/>
              <a:chOff x="14711584" y="6247388"/>
              <a:chExt cx="841257" cy="106320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345865" y="5770697"/>
                <a:ext cx="1682513" cy="2126405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711584" y="6247388"/>
                <a:ext cx="841257" cy="106320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953212" y="5217737"/>
              <a:ext cx="724910" cy="1068938"/>
              <a:chOff x="14953212" y="5217737"/>
              <a:chExt cx="724910" cy="106893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60000">
                <a:off x="14638073" y="4730584"/>
                <a:ext cx="1449820" cy="2137877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60000">
                <a:off x="14953212" y="5217737"/>
                <a:ext cx="724910" cy="106893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127669" y="5534010"/>
              <a:ext cx="870433" cy="989488"/>
              <a:chOff x="14127669" y="5534010"/>
              <a:chExt cx="870433" cy="98948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749267" y="5096081"/>
                <a:ext cx="1740865" cy="1978976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4127669" y="5534010"/>
                <a:ext cx="870433" cy="98948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965158" y="4841130"/>
              <a:ext cx="1144269" cy="1527059"/>
              <a:chOff x="12965158" y="4841130"/>
              <a:chExt cx="1144269" cy="152705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467712" y="4152289"/>
                <a:ext cx="2288538" cy="3054118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965158" y="4841130"/>
                <a:ext cx="1144269" cy="152705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174418" y="5510478"/>
              <a:ext cx="971285" cy="1042310"/>
              <a:chOff x="12174418" y="5510478"/>
              <a:chExt cx="971285" cy="104231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1752173" y="5052720"/>
                <a:ext cx="1942570" cy="2084621"/>
              </a:xfrm>
              <a:prstGeom prst="rect">
                <a:avLst/>
              </a:prstGeom>
            </p:spPr>
          </p:pic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174418" y="5510478"/>
                <a:ext cx="971285" cy="104231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812239" y="4303898"/>
              <a:ext cx="1344723" cy="1763580"/>
              <a:chOff x="11812239" y="4303898"/>
              <a:chExt cx="1344723" cy="1763580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1227649" y="3509880"/>
                <a:ext cx="2689447" cy="3527160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1812239" y="4303898"/>
                <a:ext cx="1344723" cy="176358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519712" y="3799936"/>
              <a:ext cx="1027712" cy="1552965"/>
              <a:chOff x="13519712" y="3799936"/>
              <a:chExt cx="1027712" cy="155296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3072936" y="3090534"/>
                <a:ext cx="2055423" cy="3105929"/>
              </a:xfrm>
              <a:prstGeom prst="rect">
                <a:avLst/>
              </a:prstGeom>
            </p:spPr>
          </p:pic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3519712" y="3799936"/>
                <a:ext cx="1027712" cy="155296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537487" y="3497615"/>
              <a:ext cx="1071727" cy="1833652"/>
              <a:chOff x="14537487" y="3497615"/>
              <a:chExt cx="1071727" cy="1833652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4071577" y="2650742"/>
                <a:ext cx="2143453" cy="3667304"/>
              </a:xfrm>
              <a:prstGeom prst="rect">
                <a:avLst/>
              </a:prstGeom>
            </p:spPr>
          </p:pic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4537487" y="3497615"/>
                <a:ext cx="1071727" cy="183365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384702" y="7069583"/>
              <a:ext cx="486388" cy="394500"/>
              <a:chOff x="12384702" y="7069583"/>
              <a:chExt cx="486388" cy="39450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2167257" y="6898083"/>
                <a:ext cx="972777" cy="789000"/>
              </a:xfrm>
              <a:prstGeom prst="rect">
                <a:avLst/>
              </a:prstGeom>
            </p:spPr>
          </p:pic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2384702" y="7069583"/>
                <a:ext cx="486388" cy="39450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608979" y="6212062"/>
              <a:ext cx="1074568" cy="1250875"/>
              <a:chOff x="15608979" y="6212062"/>
              <a:chExt cx="1074568" cy="125087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5141833" y="5656763"/>
                <a:ext cx="2149135" cy="2501750"/>
              </a:xfrm>
              <a:prstGeom prst="rect">
                <a:avLst/>
              </a:prstGeom>
            </p:spPr>
          </p:pic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5608979" y="6212062"/>
                <a:ext cx="1074568" cy="125087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3328288" y="4790195"/>
              <a:ext cx="1591485" cy="1325921"/>
              <a:chOff x="13328288" y="4790195"/>
              <a:chExt cx="1591485" cy="132592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2619090" y="4213779"/>
                <a:ext cx="3182971" cy="2651842"/>
              </a:xfrm>
              <a:prstGeom prst="rect">
                <a:avLst/>
              </a:prstGeom>
            </p:spPr>
          </p:pic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3328288" y="4790195"/>
                <a:ext cx="1591485" cy="132592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937913" y="3513609"/>
              <a:ext cx="747993" cy="1414304"/>
              <a:chOff x="13937913" y="3513609"/>
              <a:chExt cx="747993" cy="141430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3612739" y="2855280"/>
                <a:ext cx="1495986" cy="2828607"/>
              </a:xfrm>
              <a:prstGeom prst="rect">
                <a:avLst/>
              </a:prstGeom>
            </p:spPr>
          </p:pic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3937913" y="3513609"/>
                <a:ext cx="747993" cy="1414304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054326" y="6119608"/>
              <a:ext cx="1467910" cy="970738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49864" y="7035188"/>
              <a:ext cx="1322176" cy="970738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484242" y="7643264"/>
              <a:ext cx="1355262" cy="97073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493245" y="8284708"/>
              <a:ext cx="1310757" cy="970738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171033" y="8352105"/>
              <a:ext cx="1467910" cy="970738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302990" y="8088152"/>
              <a:ext cx="1403395" cy="970738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970089" y="7727379"/>
              <a:ext cx="1467910" cy="970738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999808" y="7469643"/>
              <a:ext cx="1336233" cy="970738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501355" y="6488263"/>
              <a:ext cx="1467910" cy="970738"/>
            </a:xfrm>
            <a:prstGeom prst="rect">
              <a:avLst/>
            </a:prstGeom>
          </p:spPr>
        </p:pic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645551" y="6542174"/>
              <a:ext cx="1347157" cy="970738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748693" y="6430911"/>
              <a:ext cx="1467910" cy="970738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784012" y="5447304"/>
              <a:ext cx="1319529" cy="970738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989182" y="5753604"/>
              <a:ext cx="1499071" cy="970738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526217" y="4509027"/>
              <a:ext cx="1365348" cy="970738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759805" y="3915858"/>
              <a:ext cx="1365348" cy="970738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363132" y="4448119"/>
              <a:ext cx="1365348" cy="970738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3540468" y="5329336"/>
              <a:ext cx="1365348" cy="970738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897133" y="5720387"/>
              <a:ext cx="1365348" cy="970738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085594" y="6230282"/>
              <a:ext cx="1229633" cy="970738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819738" y="6827200"/>
              <a:ext cx="1365348" cy="970738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666300" y="6245464"/>
              <a:ext cx="1349710" cy="1058757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090760" y="5793232"/>
              <a:ext cx="1438357" cy="970738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026302" y="4936203"/>
              <a:ext cx="1365348" cy="970738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541106" y="7135911"/>
              <a:ext cx="1422652" cy="1058757"/>
            </a:xfrm>
            <a:prstGeom prst="rect">
              <a:avLst/>
            </a:prstGeom>
          </p:spPr>
        </p:pic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2312252" y="7527176"/>
              <a:ext cx="1365348" cy="970738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1109449" y="9480857"/>
            <a:ext cx="14703243" cy="558719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8365778" y="3053785"/>
            <a:ext cx="7511272" cy="90294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447560" y="1772098"/>
            <a:ext cx="1195774" cy="1195354"/>
            <a:chOff x="8447560" y="1772098"/>
            <a:chExt cx="1195774" cy="1195354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 rot="600000">
              <a:off x="8447560" y="1772098"/>
              <a:ext cx="1195774" cy="1195354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8252167" y="2202318"/>
            <a:ext cx="2957292" cy="393797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8255214" y="2561146"/>
            <a:ext cx="8779739" cy="47255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3504080" y="3288091"/>
            <a:ext cx="1850554" cy="841154"/>
            <a:chOff x="13504080" y="3288091"/>
            <a:chExt cx="1850554" cy="84115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3504080" y="3288091"/>
              <a:ext cx="1850554" cy="84115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95162" y="4914700"/>
            <a:ext cx="7360151" cy="4140085"/>
            <a:chOff x="995162" y="4914700"/>
            <a:chExt cx="7360151" cy="4140085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95162" y="4914700"/>
              <a:ext cx="7360151" cy="4140085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4969751" y="8656097"/>
            <a:ext cx="3743537" cy="1055213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331725" y="2713964"/>
            <a:ext cx="6261926" cy="1403773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728496" y="3661449"/>
            <a:ext cx="7492853" cy="1060205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157EF699-BD3F-5E8A-3DF5-786EC375536F}"/>
              </a:ext>
            </a:extLst>
          </p:cNvPr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790209" y="168028"/>
            <a:ext cx="1748532" cy="2243094"/>
          </a:xfrm>
          <a:prstGeom prst="rect">
            <a:avLst/>
          </a:prstGeom>
        </p:spPr>
      </p:pic>
      <p:pic>
        <p:nvPicPr>
          <p:cNvPr id="4" name="Object 155">
            <a:extLst>
              <a:ext uri="{FF2B5EF4-FFF2-40B4-BE49-F238E27FC236}">
                <a16:creationId xmlns:a16="http://schemas.microsoft.com/office/drawing/2014/main" id="{61C495DE-0C4E-46E1-941A-E24E02C5C2A2}"/>
              </a:ext>
            </a:extLst>
          </p:cNvPr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2587106" y="1767883"/>
            <a:ext cx="2402090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31680"/>
            <a:ext cx="18298137" cy="7791302"/>
            <a:chOff x="0" y="2531680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680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44408" y="7795361"/>
            <a:ext cx="371018" cy="237023"/>
            <a:chOff x="14144408" y="7795361"/>
            <a:chExt cx="371018" cy="237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4408" y="7795361"/>
              <a:ext cx="371018" cy="2370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7429" y="5003182"/>
            <a:ext cx="2944099" cy="237023"/>
            <a:chOff x="12107429" y="5003182"/>
            <a:chExt cx="2944099" cy="237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7429" y="5003182"/>
              <a:ext cx="2944099" cy="237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4338" y="8703646"/>
            <a:ext cx="714339" cy="237023"/>
            <a:chOff x="4534338" y="8703646"/>
            <a:chExt cx="714339" cy="2370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4338" y="8703646"/>
              <a:ext cx="714339" cy="237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9471" y="4972501"/>
            <a:ext cx="371018" cy="237023"/>
            <a:chOff x="6899471" y="4972501"/>
            <a:chExt cx="371018" cy="2370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471" y="4972501"/>
              <a:ext cx="371018" cy="2370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9924" y="2927439"/>
            <a:ext cx="3266667" cy="3266667"/>
            <a:chOff x="899924" y="2927439"/>
            <a:chExt cx="3266667" cy="32666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45844" y="3717207"/>
              <a:ext cx="2272868" cy="2272868"/>
              <a:chOff x="1345844" y="3717207"/>
              <a:chExt cx="2272868" cy="22728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5844" y="3717207"/>
                <a:ext cx="2272868" cy="22728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9924" y="2927439"/>
              <a:ext cx="3266633" cy="3266633"/>
              <a:chOff x="899924" y="2927439"/>
              <a:chExt cx="3266633" cy="32666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9924" y="2927439"/>
                <a:ext cx="3266633" cy="326663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991869" y="3288220"/>
            <a:ext cx="4607127" cy="2905885"/>
            <a:chOff x="3991869" y="3288220"/>
            <a:chExt cx="4607127" cy="29058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1869" y="3288220"/>
              <a:ext cx="4607127" cy="290588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64862" y="3627119"/>
            <a:ext cx="3705915" cy="6505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77817" y="4387526"/>
            <a:ext cx="3749286" cy="34244"/>
            <a:chOff x="4277817" y="4387526"/>
            <a:chExt cx="3749286" cy="342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77817" y="4387526"/>
              <a:ext cx="3749286" cy="342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9227" y="4637731"/>
            <a:ext cx="4146770" cy="13198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7750" y="6984607"/>
            <a:ext cx="2272868" cy="2272868"/>
            <a:chOff x="1287750" y="6984607"/>
            <a:chExt cx="2272868" cy="22728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750" y="6984607"/>
              <a:ext cx="2272868" cy="22728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54864" y="6957219"/>
            <a:ext cx="2272868" cy="2272868"/>
            <a:chOff x="9054864" y="6957219"/>
            <a:chExt cx="2272868" cy="227286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4864" y="6957219"/>
              <a:ext cx="2272868" cy="22728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77012" y="2963717"/>
            <a:ext cx="3228571" cy="3228571"/>
            <a:chOff x="8577012" y="2963717"/>
            <a:chExt cx="3228571" cy="32285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054044" y="3739493"/>
              <a:ext cx="2272868" cy="2272868"/>
              <a:chOff x="9054044" y="3739493"/>
              <a:chExt cx="2272868" cy="227286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54044" y="3739493"/>
                <a:ext cx="2272868" cy="22728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577012" y="2963717"/>
              <a:ext cx="3226932" cy="3226932"/>
              <a:chOff x="8577012" y="2963717"/>
              <a:chExt cx="3226932" cy="322693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77012" y="2963717"/>
                <a:ext cx="3226932" cy="322693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40471" y="6232201"/>
            <a:ext cx="3210963" cy="3210963"/>
            <a:chOff x="840471" y="6232201"/>
            <a:chExt cx="3210963" cy="321096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0471" y="6232201"/>
              <a:ext cx="3210963" cy="32109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36903" y="6232201"/>
            <a:ext cx="3159704" cy="3159704"/>
            <a:chOff x="8636903" y="6232201"/>
            <a:chExt cx="3159704" cy="31597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36903" y="6232201"/>
              <a:ext cx="3159704" cy="31597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19408" y="6501864"/>
            <a:ext cx="4607127" cy="2905885"/>
            <a:chOff x="4019408" y="6501864"/>
            <a:chExt cx="4607127" cy="290588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9408" y="6501864"/>
              <a:ext cx="4607127" cy="290588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5938" y="6796262"/>
            <a:ext cx="3686573" cy="65059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305356" y="7534504"/>
            <a:ext cx="3749286" cy="34244"/>
            <a:chOff x="4305356" y="7534504"/>
            <a:chExt cx="3749286" cy="3424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5356" y="7534504"/>
              <a:ext cx="3749286" cy="3424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56769" y="7727560"/>
            <a:ext cx="4146770" cy="131981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840845" y="3288220"/>
            <a:ext cx="4607127" cy="2905885"/>
            <a:chOff x="11840845" y="3288220"/>
            <a:chExt cx="4607127" cy="290588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0845" y="3288220"/>
              <a:ext cx="4607127" cy="290588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107429" y="4385601"/>
            <a:ext cx="3749286" cy="34244"/>
            <a:chOff x="12107429" y="4385601"/>
            <a:chExt cx="3749286" cy="3424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7429" y="4385601"/>
              <a:ext cx="3749286" cy="3424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78207" y="4666303"/>
            <a:ext cx="4150008" cy="131981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840845" y="6489196"/>
            <a:ext cx="4607127" cy="2905885"/>
            <a:chOff x="11840845" y="6489196"/>
            <a:chExt cx="4607127" cy="290588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0845" y="6489196"/>
              <a:ext cx="4607127" cy="290588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126793" y="7534504"/>
            <a:ext cx="3749286" cy="34244"/>
            <a:chOff x="12126793" y="7534504"/>
            <a:chExt cx="3749286" cy="3424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6793" y="7534504"/>
              <a:ext cx="3749286" cy="3424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1778" y="3627119"/>
            <a:ext cx="3750563" cy="650592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80128" y="6807262"/>
            <a:ext cx="3686573" cy="65059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83922" y="7808465"/>
            <a:ext cx="4019694" cy="1319818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998C685C-4ABE-9AB0-AF60-F827BE84F23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0209" y="168028"/>
            <a:ext cx="1748532" cy="2243094"/>
          </a:xfrm>
          <a:prstGeom prst="rect">
            <a:avLst/>
          </a:prstGeom>
        </p:spPr>
      </p:pic>
      <p:pic>
        <p:nvPicPr>
          <p:cNvPr id="4" name="Object 77">
            <a:extLst>
              <a:ext uri="{FF2B5EF4-FFF2-40B4-BE49-F238E27FC236}">
                <a16:creationId xmlns:a16="http://schemas.microsoft.com/office/drawing/2014/main" id="{3FE860B8-7676-4E22-6C5F-06682421EBC8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87106" y="1767883"/>
            <a:ext cx="2792157" cy="6318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31680"/>
            <a:ext cx="18298137" cy="7791302"/>
            <a:chOff x="0" y="2531680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680"/>
              <a:ext cx="18298137" cy="7791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044" y="3502866"/>
            <a:ext cx="7847960" cy="8058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2610" y="2855758"/>
            <a:ext cx="1604776" cy="6885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2606" y="4733403"/>
            <a:ext cx="2338634" cy="688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4044" y="7239118"/>
            <a:ext cx="7494217" cy="8209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2606" y="6604356"/>
            <a:ext cx="2204672" cy="678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4044" y="9129103"/>
            <a:ext cx="7028455" cy="7962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62606" y="8481998"/>
            <a:ext cx="1604777" cy="688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9589" y="3353219"/>
            <a:ext cx="6402726" cy="6148224"/>
            <a:chOff x="1179589" y="3353219"/>
            <a:chExt cx="6402726" cy="61482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99348" y="4124194"/>
              <a:ext cx="4582422" cy="4582422"/>
              <a:chOff x="2099348" y="4124194"/>
              <a:chExt cx="4582422" cy="45824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99348" y="4124194"/>
                <a:ext cx="4582422" cy="45824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39726" y="3353219"/>
              <a:ext cx="2301668" cy="2301668"/>
              <a:chOff x="3239726" y="3353219"/>
              <a:chExt cx="2301668" cy="23016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39726" y="3353219"/>
                <a:ext cx="2301668" cy="23016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8411" y="4887309"/>
              <a:ext cx="982643" cy="60677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280648" y="5264571"/>
              <a:ext cx="2301668" cy="2301668"/>
              <a:chOff x="5280648" y="5264571"/>
              <a:chExt cx="2301668" cy="23016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80648" y="5264571"/>
                <a:ext cx="2301668" cy="230166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8703" y="6771299"/>
              <a:ext cx="1615186" cy="60677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79589" y="5264571"/>
              <a:ext cx="2301668" cy="2301668"/>
              <a:chOff x="1179589" y="5264571"/>
              <a:chExt cx="2301668" cy="23016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9589" y="5264571"/>
                <a:ext cx="2301668" cy="230166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4580" y="6740986"/>
              <a:ext cx="1568719" cy="6067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239726" y="7199775"/>
              <a:ext cx="2301668" cy="2301668"/>
              <a:chOff x="3239726" y="7199775"/>
              <a:chExt cx="2301668" cy="230166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39726" y="7199775"/>
                <a:ext cx="2301668" cy="230166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4132" y="8736816"/>
              <a:ext cx="1356748" cy="60677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807869" y="5468246"/>
              <a:ext cx="1021587" cy="1170793"/>
              <a:chOff x="1807869" y="5468246"/>
              <a:chExt cx="1021587" cy="117079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07869" y="5468246"/>
                <a:ext cx="1021587" cy="11707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721620" y="3523228"/>
              <a:ext cx="1282765" cy="1282765"/>
              <a:chOff x="3721620" y="3523228"/>
              <a:chExt cx="1282765" cy="128276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21620" y="3523228"/>
                <a:ext cx="1282765" cy="12827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682072" y="7362991"/>
              <a:ext cx="1381088" cy="1381088"/>
              <a:chOff x="3682072" y="7362991"/>
              <a:chExt cx="1381088" cy="13810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682072" y="7362991"/>
                <a:ext cx="1381088" cy="13810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16346" y="5547682"/>
              <a:ext cx="1230272" cy="1275551"/>
              <a:chOff x="5816346" y="5547682"/>
              <a:chExt cx="1230272" cy="127555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16346" y="5547682"/>
                <a:ext cx="1230272" cy="1275551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93349" y="5304390"/>
            <a:ext cx="6932798" cy="796284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58E12B13-8027-F9B7-0E67-8ACBBBC1DE0E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0209" y="168028"/>
            <a:ext cx="1748532" cy="2243094"/>
          </a:xfrm>
          <a:prstGeom prst="rect">
            <a:avLst/>
          </a:prstGeom>
        </p:spPr>
      </p:pic>
      <p:pic>
        <p:nvPicPr>
          <p:cNvPr id="6" name="Object 77">
            <a:extLst>
              <a:ext uri="{FF2B5EF4-FFF2-40B4-BE49-F238E27FC236}">
                <a16:creationId xmlns:a16="http://schemas.microsoft.com/office/drawing/2014/main" id="{3FFD106C-4BC9-72EB-45B4-331B6A53402D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87106" y="1767883"/>
            <a:ext cx="2792157" cy="6318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16" y="3106371"/>
            <a:ext cx="4417936" cy="7066329"/>
            <a:chOff x="136546" y="2986581"/>
            <a:chExt cx="4417936" cy="70663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46" y="2986581"/>
              <a:ext cx="4417936" cy="7066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16" y="2403077"/>
            <a:ext cx="4417936" cy="612842"/>
            <a:chOff x="136546" y="2283287"/>
            <a:chExt cx="4417936" cy="61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46" y="2283287"/>
              <a:ext cx="4417936" cy="61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338860"/>
            <a:ext cx="4365589" cy="737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5643" y="3106371"/>
            <a:ext cx="4417936" cy="7066329"/>
            <a:chOff x="4646973" y="2986581"/>
            <a:chExt cx="4417936" cy="7066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6973" y="2986581"/>
              <a:ext cx="4417936" cy="7066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5643" y="2403077"/>
            <a:ext cx="4417936" cy="612842"/>
            <a:chOff x="4646973" y="2283287"/>
            <a:chExt cx="4417936" cy="6128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6973" y="2283287"/>
              <a:ext cx="4417936" cy="6128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1427" y="2338861"/>
            <a:ext cx="3376208" cy="7378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44489" y="3106371"/>
            <a:ext cx="4417936" cy="7066329"/>
            <a:chOff x="9135819" y="2986581"/>
            <a:chExt cx="4417936" cy="70663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5819" y="2986581"/>
              <a:ext cx="4417936" cy="7066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489" y="2403077"/>
            <a:ext cx="4417936" cy="612842"/>
            <a:chOff x="9135819" y="2283287"/>
            <a:chExt cx="4417936" cy="6128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5819" y="2283287"/>
              <a:ext cx="4417936" cy="6128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80273" y="2338860"/>
            <a:ext cx="3327379" cy="8154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54917" y="3106371"/>
            <a:ext cx="3955953" cy="7066329"/>
            <a:chOff x="13646247" y="2986581"/>
            <a:chExt cx="4417936" cy="7066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6247" y="2986581"/>
              <a:ext cx="4417936" cy="7066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54917" y="2403077"/>
            <a:ext cx="3955953" cy="612842"/>
            <a:chOff x="13646247" y="2283287"/>
            <a:chExt cx="4417936" cy="6128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46247" y="2283287"/>
              <a:ext cx="4417936" cy="6128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90740" y="2338860"/>
            <a:ext cx="3327379" cy="737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D4784-E2F7-D8A9-E203-9203CBB7D845}"/>
              </a:ext>
            </a:extLst>
          </p:cNvPr>
          <p:cNvSpPr txBox="1"/>
          <p:nvPr/>
        </p:nvSpPr>
        <p:spPr>
          <a:xfrm>
            <a:off x="655139" y="3266619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자치구별 전체 가구 수 </a:t>
            </a:r>
          </a:p>
        </p:txBody>
      </p:sp>
      <p:grpSp>
        <p:nvGrpSpPr>
          <p:cNvPr id="16" name="그룹 1011">
            <a:extLst>
              <a:ext uri="{FF2B5EF4-FFF2-40B4-BE49-F238E27FC236}">
                <a16:creationId xmlns:a16="http://schemas.microsoft.com/office/drawing/2014/main" id="{B5E49D2E-781E-66F4-E0ED-1AADE0692C61}"/>
              </a:ext>
            </a:extLst>
          </p:cNvPr>
          <p:cNvGrpSpPr/>
          <p:nvPr/>
        </p:nvGrpSpPr>
        <p:grpSpPr>
          <a:xfrm>
            <a:off x="5073588" y="3314700"/>
            <a:ext cx="4150482" cy="2042692"/>
            <a:chOff x="5110015" y="3533805"/>
            <a:chExt cx="3427333" cy="1609052"/>
          </a:xfrm>
        </p:grpSpPr>
        <p:grpSp>
          <p:nvGrpSpPr>
            <p:cNvPr id="18" name="그룹 1012">
              <a:extLst>
                <a:ext uri="{FF2B5EF4-FFF2-40B4-BE49-F238E27FC236}">
                  <a16:creationId xmlns:a16="http://schemas.microsoft.com/office/drawing/2014/main" id="{4D7D15D2-28DC-1F59-3550-4581AB85110F}"/>
                </a:ext>
              </a:extLst>
            </p:cNvPr>
            <p:cNvGrpSpPr/>
            <p:nvPr/>
          </p:nvGrpSpPr>
          <p:grpSpPr>
            <a:xfrm>
              <a:off x="5110015" y="3533805"/>
              <a:ext cx="3427333" cy="1609052"/>
              <a:chOff x="5110015" y="3533805"/>
              <a:chExt cx="3427333" cy="1609052"/>
            </a:xfrm>
          </p:grpSpPr>
          <p:pic>
            <p:nvPicPr>
              <p:cNvPr id="28" name="Object 36">
                <a:extLst>
                  <a:ext uri="{FF2B5EF4-FFF2-40B4-BE49-F238E27FC236}">
                    <a16:creationId xmlns:a16="http://schemas.microsoft.com/office/drawing/2014/main" id="{625E9943-BF76-62A9-B9E4-25E363973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10015" y="3533805"/>
                <a:ext cx="3427333" cy="1609052"/>
              </a:xfrm>
              <a:prstGeom prst="rect">
                <a:avLst/>
              </a:prstGeom>
            </p:spPr>
          </p:pic>
        </p:grpSp>
        <p:grpSp>
          <p:nvGrpSpPr>
            <p:cNvPr id="19" name="그룹 1013">
              <a:extLst>
                <a:ext uri="{FF2B5EF4-FFF2-40B4-BE49-F238E27FC236}">
                  <a16:creationId xmlns:a16="http://schemas.microsoft.com/office/drawing/2014/main" id="{E46A0C8F-7D81-D18E-3898-BC33E4A398FE}"/>
                </a:ext>
              </a:extLst>
            </p:cNvPr>
            <p:cNvGrpSpPr/>
            <p:nvPr/>
          </p:nvGrpSpPr>
          <p:grpSpPr>
            <a:xfrm>
              <a:off x="5384396" y="4183412"/>
              <a:ext cx="2902074" cy="821435"/>
              <a:chOff x="5384396" y="4183412"/>
              <a:chExt cx="2902074" cy="821435"/>
            </a:xfrm>
          </p:grpSpPr>
          <p:pic>
            <p:nvPicPr>
              <p:cNvPr id="26" name="Object 39">
                <a:extLst>
                  <a:ext uri="{FF2B5EF4-FFF2-40B4-BE49-F238E27FC236}">
                    <a16:creationId xmlns:a16="http://schemas.microsoft.com/office/drawing/2014/main" id="{B6D8B856-AD10-39E2-F62B-729E4DA7A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84396" y="4183412"/>
                <a:ext cx="2902074" cy="821435"/>
              </a:xfrm>
              <a:prstGeom prst="rect">
                <a:avLst/>
              </a:prstGeom>
            </p:spPr>
          </p:pic>
        </p:grpSp>
        <p:grpSp>
          <p:nvGrpSpPr>
            <p:cNvPr id="21" name="그룹 1014">
              <a:extLst>
                <a:ext uri="{FF2B5EF4-FFF2-40B4-BE49-F238E27FC236}">
                  <a16:creationId xmlns:a16="http://schemas.microsoft.com/office/drawing/2014/main" id="{8FF80F66-D1AE-98BF-C2B0-930FE461C21B}"/>
                </a:ext>
              </a:extLst>
            </p:cNvPr>
            <p:cNvGrpSpPr/>
            <p:nvPr/>
          </p:nvGrpSpPr>
          <p:grpSpPr>
            <a:xfrm>
              <a:off x="5384396" y="3693456"/>
              <a:ext cx="2925227" cy="432612"/>
              <a:chOff x="5384396" y="3693456"/>
              <a:chExt cx="2925227" cy="432612"/>
            </a:xfrm>
          </p:grpSpPr>
          <p:pic>
            <p:nvPicPr>
              <p:cNvPr id="25" name="Object 42">
                <a:extLst>
                  <a:ext uri="{FF2B5EF4-FFF2-40B4-BE49-F238E27FC236}">
                    <a16:creationId xmlns:a16="http://schemas.microsoft.com/office/drawing/2014/main" id="{F4BBD28F-973C-06D1-DFA7-E62562CCD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84396" y="3693456"/>
                <a:ext cx="2925227" cy="432612"/>
              </a:xfrm>
              <a:prstGeom prst="rect">
                <a:avLst/>
              </a:prstGeom>
            </p:spPr>
          </p:pic>
        </p:grpSp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52D53CB5-7779-68AA-BD5E-9B0C7FAF3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2630" y="3663590"/>
              <a:ext cx="2713955" cy="146170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6043F20-02CE-D4D6-74B2-510EDBD20395}"/>
              </a:ext>
            </a:extLst>
          </p:cNvPr>
          <p:cNvSpPr txBox="1"/>
          <p:nvPr/>
        </p:nvSpPr>
        <p:spPr>
          <a:xfrm>
            <a:off x="5906489" y="5455094"/>
            <a:ext cx="2801263" cy="155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2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MinMaxScaler</a:t>
            </a:r>
            <a:r>
              <a:rPr lang="en-US" altLang="ko-KR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2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StandardScaler</a:t>
            </a:r>
            <a:endParaRPr lang="en-US" altLang="ko-KR" sz="2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2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RobustScaler</a:t>
            </a:r>
            <a:endParaRPr lang="en-US" altLang="ko-KR" sz="2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588BBE-E8DA-631E-C086-AD34C3EB6604}"/>
              </a:ext>
            </a:extLst>
          </p:cNvPr>
          <p:cNvSpPr txBox="1"/>
          <p:nvPr/>
        </p:nvSpPr>
        <p:spPr>
          <a:xfrm>
            <a:off x="9757470" y="4344845"/>
            <a:ext cx="1676400" cy="874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자치구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(69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68E7FF-4C49-AF1B-4196-FA326264C8C1}"/>
              </a:ext>
            </a:extLst>
          </p:cNvPr>
          <p:cNvSpPr txBox="1"/>
          <p:nvPr/>
        </p:nvSpPr>
        <p:spPr>
          <a:xfrm>
            <a:off x="652943" y="3816428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자치구별 제로마켓 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9AFB2-9F23-A9DD-2652-D6C9A9021242}"/>
              </a:ext>
            </a:extLst>
          </p:cNvPr>
          <p:cNvSpPr txBox="1"/>
          <p:nvPr/>
        </p:nvSpPr>
        <p:spPr>
          <a:xfrm>
            <a:off x="655139" y="4914900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자치구별 버스정류장 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187DC6-687A-D5ED-A632-6D3DB2A52FEB}"/>
              </a:ext>
            </a:extLst>
          </p:cNvPr>
          <p:cNvSpPr txBox="1"/>
          <p:nvPr/>
        </p:nvSpPr>
        <p:spPr>
          <a:xfrm>
            <a:off x="655139" y="5464709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자치구별 지하철역 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8A573C-9E1A-62C1-06B1-A36E5F3D70EC}"/>
              </a:ext>
            </a:extLst>
          </p:cNvPr>
          <p:cNvSpPr txBox="1"/>
          <p:nvPr/>
        </p:nvSpPr>
        <p:spPr>
          <a:xfrm>
            <a:off x="655139" y="6003290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자치구별 쓰레기 배출량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327E1-850C-2CF8-A79D-BF9D9C2A5DFC}"/>
              </a:ext>
            </a:extLst>
          </p:cNvPr>
          <p:cNvSpPr txBox="1"/>
          <p:nvPr/>
        </p:nvSpPr>
        <p:spPr>
          <a:xfrm>
            <a:off x="666691" y="4379343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자치구별 대규모 점포 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F1C232-19C5-CAD0-C67E-1A3CD0C3B09A}"/>
              </a:ext>
            </a:extLst>
          </p:cNvPr>
          <p:cNvSpPr txBox="1"/>
          <p:nvPr/>
        </p:nvSpPr>
        <p:spPr>
          <a:xfrm>
            <a:off x="652943" y="7090057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따릉이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대여소 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053B8C-454A-438A-577B-567DBB61BAD1}"/>
              </a:ext>
            </a:extLst>
          </p:cNvPr>
          <p:cNvSpPr txBox="1"/>
          <p:nvPr/>
        </p:nvSpPr>
        <p:spPr>
          <a:xfrm>
            <a:off x="652943" y="7601600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녹지대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AF6229-5CE2-F2AC-A9B1-6457EF541401}"/>
              </a:ext>
            </a:extLst>
          </p:cNvPr>
          <p:cNvSpPr txBox="1"/>
          <p:nvPr/>
        </p:nvSpPr>
        <p:spPr>
          <a:xfrm>
            <a:off x="653416" y="8113143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옥상녹화 진행 건물 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108DA-11AC-5662-BAFA-191920B90225}"/>
              </a:ext>
            </a:extLst>
          </p:cNvPr>
          <p:cNvSpPr txBox="1"/>
          <p:nvPr/>
        </p:nvSpPr>
        <p:spPr>
          <a:xfrm>
            <a:off x="671993" y="8624686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에코스쿨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F8105-B66A-8C31-AF6E-5D28689F4B0E}"/>
              </a:ext>
            </a:extLst>
          </p:cNvPr>
          <p:cNvSpPr txBox="1"/>
          <p:nvPr/>
        </p:nvSpPr>
        <p:spPr>
          <a:xfrm>
            <a:off x="671993" y="9142921"/>
            <a:ext cx="3998654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친환경 자동차 비율</a:t>
            </a:r>
          </a:p>
        </p:txBody>
      </p: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284F1CF0-FF1F-ED6F-2528-AE9BE9806092}"/>
              </a:ext>
            </a:extLst>
          </p:cNvPr>
          <p:cNvSpPr/>
          <p:nvPr/>
        </p:nvSpPr>
        <p:spPr>
          <a:xfrm>
            <a:off x="4750951" y="3434894"/>
            <a:ext cx="319927" cy="277540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FA84061A-7509-7DD1-5D45-CFE72D6C88D0}"/>
              </a:ext>
            </a:extLst>
          </p:cNvPr>
          <p:cNvSpPr/>
          <p:nvPr/>
        </p:nvSpPr>
        <p:spPr>
          <a:xfrm>
            <a:off x="4728270" y="7375284"/>
            <a:ext cx="657578" cy="20354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7DBF52-60E1-8191-4706-E02C9E04688E}"/>
              </a:ext>
            </a:extLst>
          </p:cNvPr>
          <p:cNvCxnSpPr>
            <a:cxnSpLocks/>
          </p:cNvCxnSpPr>
          <p:nvPr/>
        </p:nvCxnSpPr>
        <p:spPr>
          <a:xfrm>
            <a:off x="5246199" y="8392992"/>
            <a:ext cx="3077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87CA85-3128-7750-6406-9FEA5A48D5FC}"/>
              </a:ext>
            </a:extLst>
          </p:cNvPr>
          <p:cNvSpPr txBox="1"/>
          <p:nvPr/>
        </p:nvSpPr>
        <p:spPr>
          <a:xfrm>
            <a:off x="8415790" y="7883923"/>
            <a:ext cx="1423170" cy="1209947"/>
          </a:xfrm>
          <a:prstGeom prst="rect">
            <a:avLst/>
          </a:prstGeom>
          <a:solidFill>
            <a:srgbClr val="DDECCA"/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</a:t>
            </a:r>
            <a:endParaRPr lang="en-US" altLang="ko-KR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수요등급</a:t>
            </a:r>
            <a:endParaRPr lang="en-US" altLang="ko-KR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B2B4D-B03A-2314-C8B2-C5DCB195DE61}"/>
              </a:ext>
            </a:extLst>
          </p:cNvPr>
          <p:cNvSpPr txBox="1"/>
          <p:nvPr/>
        </p:nvSpPr>
        <p:spPr>
          <a:xfrm>
            <a:off x="9889142" y="3561534"/>
            <a:ext cx="3528629" cy="4593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제로마켓 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DCA1F5-2379-9614-8EED-FB65FAAEF308}"/>
              </a:ext>
            </a:extLst>
          </p:cNvPr>
          <p:cNvSpPr txBox="1"/>
          <p:nvPr/>
        </p:nvSpPr>
        <p:spPr>
          <a:xfrm>
            <a:off x="9833670" y="827788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+</a:t>
            </a:r>
            <a:endParaRPr lang="ko-KR" altLang="en-US" sz="28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1F12EF-BCE0-F31D-6A60-9B1F1014F295}"/>
              </a:ext>
            </a:extLst>
          </p:cNvPr>
          <p:cNvCxnSpPr>
            <a:cxnSpLocks/>
          </p:cNvCxnSpPr>
          <p:nvPr/>
        </p:nvCxnSpPr>
        <p:spPr>
          <a:xfrm>
            <a:off x="9295144" y="4762500"/>
            <a:ext cx="462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DB3D13A-026A-BE5F-2E6D-1D682F256393}"/>
              </a:ext>
            </a:extLst>
          </p:cNvPr>
          <p:cNvSpPr txBox="1"/>
          <p:nvPr/>
        </p:nvSpPr>
        <p:spPr>
          <a:xfrm>
            <a:off x="11967270" y="4344845"/>
            <a:ext cx="1676400" cy="874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제로마켓 제외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행정동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B549F92-BAB1-0A27-D03C-D48974A5027A}"/>
              </a:ext>
            </a:extLst>
          </p:cNvPr>
          <p:cNvCxnSpPr>
            <a:cxnSpLocks/>
          </p:cNvCxnSpPr>
          <p:nvPr/>
        </p:nvCxnSpPr>
        <p:spPr>
          <a:xfrm>
            <a:off x="11504944" y="4762500"/>
            <a:ext cx="462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607AEEC-2CB0-32C1-1B1F-07256FF2D945}"/>
              </a:ext>
            </a:extLst>
          </p:cNvPr>
          <p:cNvCxnSpPr>
            <a:cxnSpLocks/>
          </p:cNvCxnSpPr>
          <p:nvPr/>
        </p:nvCxnSpPr>
        <p:spPr>
          <a:xfrm>
            <a:off x="11736107" y="4066578"/>
            <a:ext cx="0" cy="450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3" name="오른쪽 중괄호 972">
            <a:extLst>
              <a:ext uri="{FF2B5EF4-FFF2-40B4-BE49-F238E27FC236}">
                <a16:creationId xmlns:a16="http://schemas.microsoft.com/office/drawing/2014/main" id="{436391A6-FEEB-4EEF-5583-8770575FD888}"/>
              </a:ext>
            </a:extLst>
          </p:cNvPr>
          <p:cNvSpPr/>
          <p:nvPr/>
        </p:nvSpPr>
        <p:spPr>
          <a:xfrm rot="16200000">
            <a:off x="10041144" y="5731971"/>
            <a:ext cx="1335993" cy="3125864"/>
          </a:xfrm>
          <a:prstGeom prst="rightBrace">
            <a:avLst>
              <a:gd name="adj1" fmla="val 0"/>
              <a:gd name="adj2" fmla="val 7940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BD0ED79E-2062-3AF8-7BC4-105080E910DA}"/>
              </a:ext>
            </a:extLst>
          </p:cNvPr>
          <p:cNvGrpSpPr/>
          <p:nvPr/>
        </p:nvGrpSpPr>
        <p:grpSpPr>
          <a:xfrm>
            <a:off x="10225862" y="7505700"/>
            <a:ext cx="3530246" cy="2057400"/>
            <a:chOff x="9917192" y="7505700"/>
            <a:chExt cx="3530246" cy="20574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58696-7B29-2973-75A9-4085318C814F}"/>
                </a:ext>
              </a:extLst>
            </p:cNvPr>
            <p:cNvSpPr txBox="1"/>
            <p:nvPr/>
          </p:nvSpPr>
          <p:spPr>
            <a:xfrm>
              <a:off x="9918809" y="9103743"/>
              <a:ext cx="3528629" cy="459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행정동별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대중교통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이용량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C478B-5447-BFC9-4553-751784FD3417}"/>
                </a:ext>
              </a:extLst>
            </p:cNvPr>
            <p:cNvSpPr txBox="1"/>
            <p:nvPr/>
          </p:nvSpPr>
          <p:spPr>
            <a:xfrm>
              <a:off x="9917193" y="7505700"/>
              <a:ext cx="3528629" cy="874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행정동별</a:t>
              </a:r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인구 수 대비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비율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9FBC6B-9270-F006-8E6B-6321BF8CF924}"/>
                </a:ext>
              </a:extLst>
            </p:cNvPr>
            <p:cNvSpPr txBox="1"/>
            <p:nvPr/>
          </p:nvSpPr>
          <p:spPr>
            <a:xfrm>
              <a:off x="9917192" y="8494143"/>
              <a:ext cx="3528629" cy="459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행정동별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상권변화지수</a:t>
              </a:r>
            </a:p>
          </p:txBody>
        </p:sp>
      </p:grp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52E43DF9-0FCE-A07E-3076-78E195FC8044}"/>
              </a:ext>
            </a:extLst>
          </p:cNvPr>
          <p:cNvSpPr/>
          <p:nvPr/>
        </p:nvSpPr>
        <p:spPr>
          <a:xfrm>
            <a:off x="10990748" y="5974273"/>
            <a:ext cx="1524000" cy="1302827"/>
          </a:xfrm>
          <a:prstGeom prst="rect">
            <a:avLst/>
          </a:prstGeom>
          <a:solidFill>
            <a:srgbClr val="F4F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8" name="직선 화살표 연결선 977">
            <a:extLst>
              <a:ext uri="{FF2B5EF4-FFF2-40B4-BE49-F238E27FC236}">
                <a16:creationId xmlns:a16="http://schemas.microsoft.com/office/drawing/2014/main" id="{CE46C79B-4B05-0A99-36CF-9850DAD18024}"/>
              </a:ext>
            </a:extLst>
          </p:cNvPr>
          <p:cNvCxnSpPr>
            <a:cxnSpLocks/>
          </p:cNvCxnSpPr>
          <p:nvPr/>
        </p:nvCxnSpPr>
        <p:spPr>
          <a:xfrm flipV="1">
            <a:off x="10990748" y="5191039"/>
            <a:ext cx="3033922" cy="2107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직선 화살표 연결선 981">
            <a:extLst>
              <a:ext uri="{FF2B5EF4-FFF2-40B4-BE49-F238E27FC236}">
                <a16:creationId xmlns:a16="http://schemas.microsoft.com/office/drawing/2014/main" id="{41B62FA9-7792-D490-245D-FB8D46993344}"/>
              </a:ext>
            </a:extLst>
          </p:cNvPr>
          <p:cNvCxnSpPr>
            <a:cxnSpLocks/>
          </p:cNvCxnSpPr>
          <p:nvPr/>
        </p:nvCxnSpPr>
        <p:spPr>
          <a:xfrm>
            <a:off x="13719870" y="4838700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0A89B4F-554D-5948-9868-E704839C6AB3}"/>
              </a:ext>
            </a:extLst>
          </p:cNvPr>
          <p:cNvSpPr txBox="1"/>
          <p:nvPr/>
        </p:nvSpPr>
        <p:spPr>
          <a:xfrm>
            <a:off x="8857378" y="9563100"/>
            <a:ext cx="3830972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1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유동인구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379F4-89ED-A806-CD3D-E6A588FB62F9}"/>
              </a:ext>
            </a:extLst>
          </p:cNvPr>
          <p:cNvSpPr txBox="1"/>
          <p:nvPr/>
        </p:nvSpPr>
        <p:spPr>
          <a:xfrm>
            <a:off x="14403061" y="3992633"/>
            <a:ext cx="3126809" cy="1579278"/>
          </a:xfrm>
          <a:prstGeom prst="rect">
            <a:avLst/>
          </a:prstGeom>
          <a:solidFill>
            <a:srgbClr val="FCE9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</a:t>
            </a:r>
            <a:endParaRPr lang="en-US" altLang="ko-KR" sz="3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행정동</a:t>
            </a:r>
            <a:endParaRPr lang="en-US" altLang="ko-KR" sz="3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5" name="Object 1">
            <a:extLst>
              <a:ext uri="{FF2B5EF4-FFF2-40B4-BE49-F238E27FC236}">
                <a16:creationId xmlns:a16="http://schemas.microsoft.com/office/drawing/2014/main" id="{CC9F5ABF-6754-0295-6542-41A6E0A1045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56" name="Object 68">
            <a:extLst>
              <a:ext uri="{FF2B5EF4-FFF2-40B4-BE49-F238E27FC236}">
                <a16:creationId xmlns:a16="http://schemas.microsoft.com/office/drawing/2014/main" id="{2DA5647E-5DFF-2042-02F8-A8CBC214F99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7106" y="1774040"/>
            <a:ext cx="2402356" cy="6318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2047" y="3891388"/>
            <a:ext cx="4816749" cy="4855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846" y="3772959"/>
            <a:ext cx="2452338" cy="726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9130" y="4611370"/>
            <a:ext cx="5353091" cy="485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739" y="4507804"/>
            <a:ext cx="3318386" cy="72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9999" y="5524761"/>
            <a:ext cx="5702568" cy="485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092" y="5414285"/>
            <a:ext cx="3902986" cy="7266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12416" y="6490208"/>
            <a:ext cx="5702568" cy="4951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7846" y="6382626"/>
            <a:ext cx="3116529" cy="7266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8133" y="7404265"/>
            <a:ext cx="5434387" cy="4855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6092" y="7309633"/>
            <a:ext cx="3850948" cy="7266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71666" y="8392865"/>
            <a:ext cx="5630768" cy="4951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5947" y="8274452"/>
            <a:ext cx="3235719" cy="7266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0077" y="2490058"/>
            <a:ext cx="8275014" cy="9671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06681" y="8940577"/>
            <a:ext cx="1969103" cy="5150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8584" y="7901358"/>
            <a:ext cx="4382703" cy="5150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3346" y="6965669"/>
            <a:ext cx="4382703" cy="5150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3346" y="6008237"/>
            <a:ext cx="4382703" cy="5150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1920" y="5044597"/>
            <a:ext cx="4382703" cy="5150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7619" y="1655488"/>
            <a:ext cx="5652618" cy="8235745"/>
            <a:chOff x="10847619" y="1655488"/>
            <a:chExt cx="5652618" cy="82357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5096" y="-2266922"/>
              <a:ext cx="11305236" cy="164714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47619" y="1655488"/>
              <a:ext cx="5652618" cy="8235745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2CA5BF1C-8823-E783-3E99-8D9C3EF327E0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6388" y="153617"/>
            <a:ext cx="1748532" cy="2262160"/>
          </a:xfrm>
          <a:prstGeom prst="rect">
            <a:avLst/>
          </a:prstGeom>
        </p:spPr>
      </p:pic>
      <p:pic>
        <p:nvPicPr>
          <p:cNvPr id="28" name="Object 26">
            <a:extLst>
              <a:ext uri="{FF2B5EF4-FFF2-40B4-BE49-F238E27FC236}">
                <a16:creationId xmlns:a16="http://schemas.microsoft.com/office/drawing/2014/main" id="{C558190A-6414-7182-C8D9-ECBFEA4B2DEF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01266" y="1755994"/>
            <a:ext cx="4794452" cy="6981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514</Words>
  <Application>Microsoft Office PowerPoint</Application>
  <PresentationFormat>사용자 지정</PresentationFormat>
  <Paragraphs>106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나눔고딕 ExtraBold</vt:lpstr>
      <vt:lpstr>나눔고딕 에코</vt:lpstr>
      <vt:lpstr>맑은 고딕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 정민</cp:lastModifiedBy>
  <cp:revision>25</cp:revision>
  <dcterms:created xsi:type="dcterms:W3CDTF">2022-11-22T04:02:01Z</dcterms:created>
  <dcterms:modified xsi:type="dcterms:W3CDTF">2022-11-23T05:48:56Z</dcterms:modified>
</cp:coreProperties>
</file>